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3" r:id="rId10"/>
    <p:sldId id="262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A464-2337-4532-9B84-461E00328117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2B8D6-005D-4FA6-9310-D78222BAE2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76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54D7DF-33D4-4223-B78B-1BD39E6E643A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C8F8-8A43-46EC-B8F0-99750E6485A6}" type="datetime1">
              <a:rPr lang="en-ID" smtClean="0"/>
              <a:t>21/04/2022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61818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C8F8-8A43-46EC-B8F0-99750E6485A6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5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C8F8-8A43-46EC-B8F0-99750E6485A6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972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C8F8-8A43-46EC-B8F0-99750E6485A6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260600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C8F8-8A43-46EC-B8F0-99750E6485A6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240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C8F8-8A43-46EC-B8F0-99750E6485A6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7091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18AC-E107-4B64-98AC-C631EEC9B53D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4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6CB9-6113-4D39-A5E1-C9323546B231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8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F94-2F65-48C9-A2B7-A946D3378195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714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0275-2952-407F-842E-BE8CC19D5770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3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05B5-30B3-46AC-9F53-A3D5F5A5BBC4}" type="datetime1">
              <a:rPr lang="en-ID" smtClean="0"/>
              <a:t>21/04/2022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366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A1A-34F8-4478-9BBC-9D1013240868}" type="datetime1">
              <a:rPr lang="en-ID" smtClean="0"/>
              <a:t>21/04/2022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78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803-A58F-43CB-B181-1200D64857D9}" type="datetime1">
              <a:rPr lang="en-ID" smtClean="0"/>
              <a:t>21/04/2022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5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301-9057-4E72-BB32-65ABF3A4CFD4}" type="datetime1">
              <a:rPr lang="en-ID" smtClean="0"/>
              <a:t>21/04/2022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4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7038-9895-4F3E-91AF-D80591ACD0FD}" type="datetime1">
              <a:rPr lang="en-ID" smtClean="0"/>
              <a:t>21/04/2022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31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666C-EC99-4B70-820A-FFBB50D41EE4}" type="datetime1">
              <a:rPr lang="en-ID" smtClean="0"/>
              <a:t>21/04/2022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496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9C8F8-8A43-46EC-B8F0-99750E6485A6}" type="datetime1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359A02-997C-4859-A99B-359ED9B590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3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FobaKbhNd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A287-EA70-4897-80BF-774DF2675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378" y="920285"/>
            <a:ext cx="9144000" cy="2387600"/>
          </a:xfrm>
        </p:spPr>
        <p:txBody>
          <a:bodyPr/>
          <a:lstStyle/>
          <a:p>
            <a:pPr rtl="0"/>
            <a:r>
              <a:rPr lang="de-DE" b="1" dirty="0"/>
              <a:t>Bagaimana cara meraih kesuksesan?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6E68F-4926-4B6F-9FEE-A706278A0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sz="2600" b="1" dirty="0" err="1"/>
              <a:t>Ratnauli</a:t>
            </a:r>
            <a:r>
              <a:rPr lang="en-US" sz="2600" b="1" dirty="0"/>
              <a:t> Gultom</a:t>
            </a:r>
          </a:p>
          <a:p>
            <a:pPr rtl="0"/>
            <a:r>
              <a:rPr lang="en-US" dirty="0"/>
              <a:t>Pendiri Ecovillage Silimalombu</a:t>
            </a:r>
          </a:p>
          <a:p>
            <a:pPr rtl="0"/>
            <a:r>
              <a:rPr lang="en-US" dirty="0" err="1"/>
              <a:t>Kamis</a:t>
            </a:r>
            <a:r>
              <a:rPr lang="en-US" dirty="0"/>
              <a:t>, 21 April 2022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041FF-720A-4581-88E0-33DBBF8F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63359A02-997C-4859-A99B-359ED9B59078}" type="slidenum">
              <a:rPr lang="en-ID" smtClean="0"/>
              <a:t>1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9A908-B238-4B23-A2F6-AC0F0829C2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811" y="110135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45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72CA-AA5C-4668-90D9-CA2BA557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744" y="1143795"/>
            <a:ext cx="8167157" cy="1049338"/>
          </a:xfrm>
        </p:spPr>
        <p:txBody>
          <a:bodyPr>
            <a:noAutofit/>
          </a:bodyPr>
          <a:lstStyle/>
          <a:p>
            <a:pPr rtl="0"/>
            <a:r>
              <a:rPr lang="en-US" sz="4000" dirty="0"/>
              <a:t>Setelah 15 tahun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Ecovillage Silimalombu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A11D-DD1C-4DBB-8D9E-6C0965362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2900" b="1" dirty="0"/>
              <a:t>Apa yang membuatnya sukses?</a:t>
            </a:r>
          </a:p>
          <a:p>
            <a:pPr lvl="1" algn="l" rtl="0"/>
            <a:r>
              <a:rPr lang="en-US" dirty="0"/>
              <a:t>Memiliki visi</a:t>
            </a:r>
          </a:p>
          <a:p>
            <a:pPr lvl="1" algn="l" rtl="0"/>
            <a:r>
              <a:rPr lang="en-US" dirty="0"/>
              <a:t>Dimulai dengan langkah pertama yang bisa saya lakukan</a:t>
            </a:r>
          </a:p>
          <a:p>
            <a:pPr lvl="1" algn="l" rtl="0"/>
            <a:r>
              <a:rPr lang="en-US" dirty="0"/>
              <a:t>Miliki semua yang saya </a:t>
            </a:r>
            <a:r>
              <a:rPr lang="en-US" dirty="0" err="1"/>
              <a:t>lakukan</a:t>
            </a:r>
            <a:r>
              <a:rPr lang="en-US" dirty="0"/>
              <a:t> dan </a:t>
            </a:r>
            <a:r>
              <a:rPr lang="en-US" dirty="0" err="1"/>
              <a:t>fokus</a:t>
            </a:r>
            <a:r>
              <a:rPr lang="en-US" dirty="0"/>
              <a:t> pada pekerjaan saya</a:t>
            </a:r>
          </a:p>
          <a:p>
            <a:pPr lvl="1" algn="l" rtl="0"/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hasil, dengan menyelesaikan sesuatu secara efektif:</a:t>
            </a:r>
            <a:br>
              <a:rPr lang="en-US" dirty="0"/>
            </a:br>
            <a:r>
              <a:rPr lang="en-US" dirty="0"/>
              <a:t>Hasil itu penting – </a:t>
            </a:r>
            <a:r>
              <a:rPr lang="en-US" dirty="0" err="1"/>
              <a:t>tidak</a:t>
            </a:r>
            <a:r>
              <a:rPr lang="en-US" dirty="0"/>
              <a:t> harus bekerja keras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apa-apa</a:t>
            </a:r>
            <a:r>
              <a:rPr lang="en-US" dirty="0"/>
              <a:t> atau hanya menghancurkan waktu dengan bekerja tidak efektif.</a:t>
            </a:r>
          </a:p>
          <a:p>
            <a:pPr lvl="1" algn="l" rtl="0"/>
            <a:r>
              <a:rPr lang="en-US" dirty="0"/>
              <a:t>Mengatur pekerjaan dan membuatnya mudah.</a:t>
            </a:r>
          </a:p>
          <a:p>
            <a:pPr lvl="1" algn="l" rtl="0"/>
            <a:r>
              <a:rPr lang="en-US" dirty="0"/>
              <a:t>Berkomunikasi sepanjang waktu tentang bisnis saya dengan semua orang di sekitar. Lalu aku di dalam dan yang lain bisa mengikutiku.</a:t>
            </a:r>
          </a:p>
          <a:p>
            <a:pPr lvl="1" algn="l" rtl="0"/>
            <a:r>
              <a:rPr lang="en-US" dirty="0"/>
              <a:t>Jangan pernah menyerah! Jika ada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, </a:t>
            </a:r>
            <a:r>
              <a:rPr lang="en-US" dirty="0" err="1"/>
              <a:t>menandakan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harus mencari </a:t>
            </a:r>
            <a:r>
              <a:rPr lang="en-US" dirty="0" err="1"/>
              <a:t>cara</a:t>
            </a:r>
            <a:r>
              <a:rPr lang="en-US" dirty="0"/>
              <a:t> yang lain.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ada cara lain. </a:t>
            </a:r>
            <a:br>
              <a:rPr lang="en-US" dirty="0"/>
            </a:br>
            <a:r>
              <a:rPr lang="en-US" dirty="0" err="1"/>
              <a:t>Dengan</a:t>
            </a:r>
            <a:r>
              <a:rPr lang="en-US" dirty="0"/>
              <a:t> setiap cara saya bisa mencapai Roma! </a:t>
            </a:r>
            <a:br>
              <a:rPr lang="en-US" dirty="0"/>
            </a:br>
            <a:r>
              <a:rPr lang="en-US" dirty="0"/>
              <a:t>Saya sudah dua kali ke sana.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A74BB-4990-4B66-905D-1E8C5B85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63359A02-997C-4859-A99B-359ED9B59078}" type="slidenum">
              <a:rPr lang="en-ID" smtClean="0"/>
              <a:t>10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1201F-26CD-4BF8-9B82-C2297A2A32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6884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59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CDE0-D94A-4496-ABF4-8BCBB941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2" y="789710"/>
            <a:ext cx="6733310" cy="1467812"/>
          </a:xfrm>
        </p:spPr>
        <p:txBody>
          <a:bodyPr>
            <a:normAutofit/>
          </a:bodyPr>
          <a:lstStyle/>
          <a:p>
            <a:pPr rtl="0"/>
            <a:r>
              <a:rPr lang="en-US" sz="3600" b="1" dirty="0"/>
              <a:t>Apa pola pikir </a:t>
            </a:r>
            <a:r>
              <a:rPr lang="en-US" sz="3600" b="1" dirty="0" err="1"/>
              <a:t>utama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 err="1"/>
              <a:t>membuat</a:t>
            </a:r>
            <a:r>
              <a:rPr lang="en-US" sz="3600" b="1" dirty="0"/>
              <a:t> menyerah?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818F-C80B-42AF-8881-D83CABD3D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9681" y="2977254"/>
            <a:ext cx="4718304" cy="2632605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sz="3200" b="1" dirty="0"/>
              <a:t>Saya tidak bisa</a:t>
            </a:r>
          </a:p>
          <a:p>
            <a:pPr algn="l" rtl="0"/>
            <a:r>
              <a:rPr lang="en-US" sz="3200" b="1" dirty="0"/>
              <a:t>Ini tidak mungkin</a:t>
            </a:r>
          </a:p>
          <a:p>
            <a:pPr algn="l" rtl="0"/>
            <a:r>
              <a:rPr lang="en-US" sz="3200" b="1" dirty="0"/>
              <a:t>Saya tidak punya uang</a:t>
            </a:r>
          </a:p>
          <a:p>
            <a:pPr algn="l" rtl="0"/>
            <a:r>
              <a:rPr lang="en-US" sz="3200" b="1" dirty="0"/>
              <a:t>Saya tidak memiliki sumber daya</a:t>
            </a:r>
          </a:p>
          <a:p>
            <a:pPr algn="l" rtl="0"/>
            <a:r>
              <a:rPr lang="en-US" sz="3200" b="1" dirty="0"/>
              <a:t>Ini sulit</a:t>
            </a:r>
          </a:p>
          <a:p>
            <a:pPr algn="l" rtl="0"/>
            <a:r>
              <a:rPr lang="en-US" sz="3200" b="1" dirty="0"/>
              <a:t>Tidak ada yang </a:t>
            </a:r>
            <a:r>
              <a:rPr lang="en-US" sz="3200" b="1" dirty="0" err="1"/>
              <a:t>membantu</a:t>
            </a:r>
            <a:r>
              <a:rPr lang="en-US" sz="3200" b="1" dirty="0"/>
              <a:t> </a:t>
            </a:r>
            <a:r>
              <a:rPr lang="en-US" sz="3200" b="1" dirty="0" err="1"/>
              <a:t>saya</a:t>
            </a:r>
            <a:endParaRPr lang="en-US" sz="3200" b="1" dirty="0"/>
          </a:p>
          <a:p>
            <a:r>
              <a:rPr lang="en-US" sz="3200" b="1" dirty="0" err="1"/>
              <a:t>itu</a:t>
            </a:r>
            <a:r>
              <a:rPr lang="en-US" sz="3200" b="1" dirty="0"/>
              <a:t> </a:t>
            </a:r>
            <a:r>
              <a:rPr lang="en-US" sz="3200" b="1" dirty="0" err="1"/>
              <a:t>melawan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b="1" dirty="0"/>
          </a:p>
          <a:p>
            <a:pPr algn="l" rtl="0"/>
            <a:endParaRPr lang="en-US" b="1" dirty="0"/>
          </a:p>
          <a:p>
            <a:pPr algn="l" rtl="0"/>
            <a:endParaRPr lang="en-ID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492D21-C731-4452-92EF-4B1D7AF7C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4" y="2961811"/>
            <a:ext cx="4718304" cy="2632605"/>
          </a:xfrm>
        </p:spPr>
        <p:txBody>
          <a:bodyPr>
            <a:noAutofit/>
          </a:bodyPr>
          <a:lstStyle/>
          <a:p>
            <a:pPr algn="l" rtl="0"/>
            <a:r>
              <a:rPr lang="en-US" sz="1800" b="1" dirty="0" err="1"/>
              <a:t>Keluarga</a:t>
            </a:r>
            <a:r>
              <a:rPr lang="en-US" sz="1800" b="1" dirty="0"/>
              <a:t> </a:t>
            </a:r>
            <a:r>
              <a:rPr lang="en-US" sz="1800" b="1" dirty="0" err="1"/>
              <a:t>saya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mendukung</a:t>
            </a:r>
            <a:r>
              <a:rPr lang="en-US" sz="1800" b="1" dirty="0"/>
              <a:t> </a:t>
            </a:r>
            <a:r>
              <a:rPr lang="en-US" sz="1800" b="1" dirty="0" err="1"/>
              <a:t>saya</a:t>
            </a:r>
            <a:endParaRPr lang="en-US" sz="1800" b="1" dirty="0"/>
          </a:p>
          <a:p>
            <a:pPr algn="l" rtl="0"/>
            <a:r>
              <a:rPr lang="en-US" sz="1800" b="1" dirty="0"/>
              <a:t>Saya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berhak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bahagia</a:t>
            </a:r>
            <a:r>
              <a:rPr lang="en-US" sz="1800" b="1" dirty="0"/>
              <a:t>, kaya dan </a:t>
            </a:r>
            <a:r>
              <a:rPr lang="en-US" sz="1800" b="1" dirty="0" err="1"/>
              <a:t>sukses</a:t>
            </a:r>
            <a:endParaRPr lang="en-US" sz="1800" b="1" dirty="0"/>
          </a:p>
          <a:p>
            <a:pPr algn="l" rtl="0"/>
            <a:r>
              <a:rPr lang="en-US" sz="1800" b="1" dirty="0" err="1"/>
              <a:t>saya</a:t>
            </a:r>
            <a:r>
              <a:rPr lang="en-US" sz="1800" b="1" dirty="0"/>
              <a:t> miskin</a:t>
            </a:r>
          </a:p>
          <a:p>
            <a:pPr algn="l" rtl="0"/>
            <a:r>
              <a:rPr lang="en-US" sz="1800" b="1" dirty="0"/>
              <a:t>Saya </a:t>
            </a:r>
            <a:r>
              <a:rPr lang="en-US" sz="1800" b="1" dirty="0" err="1"/>
              <a:t>hanya</a:t>
            </a:r>
            <a:r>
              <a:rPr lang="en-US" sz="1800" b="1" dirty="0"/>
              <a:t> orang </a:t>
            </a:r>
            <a:r>
              <a:rPr lang="en-US" sz="1800" b="1" dirty="0" err="1"/>
              <a:t>bodoh</a:t>
            </a:r>
            <a:r>
              <a:rPr lang="en-US" sz="1800" b="1" dirty="0"/>
              <a:t> </a:t>
            </a:r>
            <a:r>
              <a:rPr lang="en-US" sz="1800" b="1" dirty="0" err="1"/>
              <a:t>tanpa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endParaRPr lang="en-US" sz="1800" b="1" dirty="0"/>
          </a:p>
          <a:p>
            <a:pPr algn="l" rtl="0"/>
            <a:r>
              <a:rPr lang="en-US" sz="1800" b="1" dirty="0"/>
              <a:t>Saya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tahu</a:t>
            </a:r>
            <a:r>
              <a:rPr lang="en-US" sz="1800" b="1" dirty="0"/>
              <a:t> </a:t>
            </a:r>
            <a:r>
              <a:rPr lang="en-US" sz="1800" b="1" dirty="0" err="1"/>
              <a:t>bisnis</a:t>
            </a:r>
            <a:endParaRPr lang="en-US" sz="1800" b="1" dirty="0"/>
          </a:p>
          <a:p>
            <a:pPr algn="l" rtl="0"/>
            <a:r>
              <a:rPr lang="en-US" sz="1800" b="1" dirty="0"/>
              <a:t>Saya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memiliki</a:t>
            </a:r>
            <a:r>
              <a:rPr lang="en-US" sz="1800" b="1" dirty="0"/>
              <a:t> </a:t>
            </a:r>
            <a:r>
              <a:rPr lang="en-US" sz="1800" b="1" dirty="0" err="1"/>
              <a:t>kekuatan</a:t>
            </a:r>
            <a:endParaRPr lang="en-ID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83855-B369-466E-B8BD-FC660B9F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63359A02-997C-4859-A99B-359ED9B59078}" type="slidenum">
              <a:rPr lang="en-ID" smtClean="0"/>
              <a:t>2</a:t>
            </a:fld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9723D-BD3A-486B-B663-97C269FA81BE}"/>
              </a:ext>
            </a:extLst>
          </p:cNvPr>
          <p:cNvSpPr txBox="1"/>
          <p:nvPr/>
        </p:nvSpPr>
        <p:spPr>
          <a:xfrm>
            <a:off x="6460823" y="725895"/>
            <a:ext cx="4029840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solidFill>
                  <a:srgbClr val="FFC000"/>
                </a:solidFill>
              </a:rPr>
              <a:t>Jika Anda </a:t>
            </a:r>
            <a:r>
              <a:rPr lang="en-US" sz="2000" b="1" dirty="0" err="1">
                <a:solidFill>
                  <a:srgbClr val="FFC000"/>
                </a:solidFill>
              </a:rPr>
              <a:t>percaya</a:t>
            </a:r>
            <a:r>
              <a:rPr lang="en-US" sz="2000" b="1" dirty="0">
                <a:solidFill>
                  <a:srgbClr val="FFC000"/>
                </a:solidFill>
              </a:rPr>
              <a:t>, bahkan hanya pada salah satu pola pikir ini, maka Anda tidak </a:t>
            </a:r>
            <a:r>
              <a:rPr lang="en-US" sz="2000" b="1" dirty="0" err="1">
                <a:solidFill>
                  <a:srgbClr val="FFC000"/>
                </a:solidFill>
              </a:rPr>
              <a:t>akan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sukses</a:t>
            </a:r>
            <a:r>
              <a:rPr lang="en-US" sz="2000" b="1" dirty="0">
                <a:solidFill>
                  <a:srgbClr val="FFC000"/>
                </a:solidFill>
              </a:rPr>
              <a:t>! karena ini akan menghancurkan semua kekuatan Anda untuk sukses!</a:t>
            </a:r>
            <a:endParaRPr lang="en-ID" sz="2000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ED9C8-AAC0-4021-968D-0217AD9778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78" y="85196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1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CDE0-D94A-4496-ABF4-8BCBB941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203" y="1591635"/>
            <a:ext cx="6682046" cy="760352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 err="1"/>
              <a:t>Bagaimana</a:t>
            </a:r>
            <a:r>
              <a:rPr lang="en-US" sz="3600" b="1" dirty="0"/>
              <a:t> </a:t>
            </a:r>
            <a:r>
              <a:rPr lang="en-US" sz="3600" b="1" dirty="0" err="1"/>
              <a:t>solusinya</a:t>
            </a:r>
            <a:r>
              <a:rPr lang="en-US" sz="3600" b="1" dirty="0"/>
              <a:t>?</a:t>
            </a:r>
            <a:endParaRPr lang="en-ID" sz="3600" b="1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6CF3FD-D5DD-468B-91A8-3AE2C8B7B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53176"/>
            <a:ext cx="4718304" cy="331012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membuatnya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membuatnya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mungkin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membuatnya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tanpa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sedikit</a:t>
            </a:r>
            <a:r>
              <a:rPr lang="en-US" b="1" dirty="0">
                <a:solidFill>
                  <a:schemeClr val="tx1"/>
                </a:solidFill>
              </a:rPr>
              <a:t> uang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mencari</a:t>
            </a:r>
            <a:r>
              <a:rPr lang="en-US" b="1" dirty="0">
                <a:solidFill>
                  <a:schemeClr val="tx1"/>
                </a:solidFill>
              </a:rPr>
              <a:t> uang?</a:t>
            </a:r>
          </a:p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mendapatkan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sumber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daya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membuatnya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lebih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mudah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menemukan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seseorang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membantu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saya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membuatnya</a:t>
            </a:r>
            <a:r>
              <a:rPr lang="en-US" b="1" dirty="0">
                <a:solidFill>
                  <a:schemeClr val="tx1"/>
                </a:solidFill>
              </a:rPr>
              <a:t>, agar </a:t>
            </a:r>
            <a:r>
              <a:rPr lang="en-US" b="1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undang-undang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endParaRPr lang="en-ID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7FA29E-8E5E-4FE6-B7C8-BD81B238B1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caranya</a:t>
            </a:r>
            <a:r>
              <a:rPr lang="en-US" b="1" dirty="0">
                <a:solidFill>
                  <a:schemeClr val="tx1"/>
                </a:solidFill>
              </a:rPr>
              <a:t> agar </a:t>
            </a:r>
            <a:r>
              <a:rPr lang="en-US" b="1" dirty="0" err="1">
                <a:solidFill>
                  <a:schemeClr val="tx1"/>
                </a:solidFill>
              </a:rPr>
              <a:t>keluarga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membantu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saya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Saya </a:t>
            </a:r>
            <a:r>
              <a:rPr lang="en-US" b="1" dirty="0" err="1">
                <a:solidFill>
                  <a:schemeClr val="tx1"/>
                </a:solidFill>
              </a:rPr>
              <a:t>berhak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bahagia</a:t>
            </a:r>
            <a:r>
              <a:rPr lang="en-US" b="1" dirty="0">
                <a:solidFill>
                  <a:schemeClr val="tx1"/>
                </a:solidFill>
              </a:rPr>
              <a:t>, kaya dan </a:t>
            </a:r>
            <a:r>
              <a:rPr lang="en-US" b="1" dirty="0" err="1">
                <a:solidFill>
                  <a:schemeClr val="tx1"/>
                </a:solidFill>
              </a:rPr>
              <a:t>sukses</a:t>
            </a:r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Saya kaya, </a:t>
            </a:r>
            <a:r>
              <a:rPr lang="en-US" b="1" dirty="0" err="1">
                <a:solidFill>
                  <a:schemeClr val="tx1"/>
                </a:solidFill>
              </a:rPr>
              <a:t>karena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tinggal</a:t>
            </a:r>
            <a:r>
              <a:rPr lang="en-US" b="1" dirty="0">
                <a:solidFill>
                  <a:schemeClr val="tx1"/>
                </a:solidFill>
              </a:rPr>
              <a:t> di </a:t>
            </a:r>
            <a:r>
              <a:rPr lang="en-US" b="1" dirty="0" err="1">
                <a:solidFill>
                  <a:schemeClr val="tx1"/>
                </a:solidFill>
              </a:rPr>
              <a:t>Danau</a:t>
            </a:r>
            <a:r>
              <a:rPr lang="en-US" b="1" dirty="0">
                <a:solidFill>
                  <a:schemeClr val="tx1"/>
                </a:solidFill>
              </a:rPr>
              <a:t> Toba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Saya </a:t>
            </a:r>
            <a:r>
              <a:rPr lang="en-US" b="1" dirty="0" err="1">
                <a:solidFill>
                  <a:schemeClr val="tx1"/>
                </a:solidFill>
              </a:rPr>
              <a:t>pintar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karena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sudah</a:t>
            </a:r>
            <a:r>
              <a:rPr lang="en-US" b="1" dirty="0">
                <a:solidFill>
                  <a:schemeClr val="tx1"/>
                </a:solidFill>
              </a:rPr>
              <a:t> duduk di </a:t>
            </a:r>
            <a:r>
              <a:rPr lang="en-US" b="1" dirty="0" err="1">
                <a:solidFill>
                  <a:schemeClr val="tx1"/>
                </a:solidFill>
              </a:rPr>
              <a:t>sini</a:t>
            </a:r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Saya </a:t>
            </a:r>
            <a:r>
              <a:rPr lang="en-US" b="1" dirty="0" err="1">
                <a:solidFill>
                  <a:schemeClr val="tx1"/>
                </a:solidFill>
              </a:rPr>
              <a:t>baru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mulai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membuat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Bisnis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sekarang</a:t>
            </a:r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Saya </a:t>
            </a:r>
            <a:r>
              <a:rPr lang="en-US" b="1" dirty="0" err="1">
                <a:solidFill>
                  <a:schemeClr val="tx1"/>
                </a:solidFill>
              </a:rPr>
              <a:t>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selangkah</a:t>
            </a:r>
            <a:r>
              <a:rPr lang="en-US" b="1" dirty="0">
                <a:solidFill>
                  <a:schemeClr val="tx1"/>
                </a:solidFill>
              </a:rPr>
              <a:t> demi </a:t>
            </a:r>
            <a:r>
              <a:rPr lang="en-US" b="1" dirty="0" err="1">
                <a:solidFill>
                  <a:schemeClr val="tx1"/>
                </a:solidFill>
              </a:rPr>
              <a:t>selangkah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gunung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kecepatan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saya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A8B33-4E5E-4F97-B77E-2B2532A3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63359A02-997C-4859-A99B-359ED9B59078}" type="slidenum">
              <a:rPr lang="en-ID" smtClean="0"/>
              <a:t>3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5BDBF-0629-4550-A6FB-8DB3B97B7D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5" y="76884"/>
            <a:ext cx="1326843" cy="1258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69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75A2-E34A-481F-BAFB-34F6ED96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16" y="1724224"/>
            <a:ext cx="5338154" cy="458127"/>
          </a:xfrm>
        </p:spPr>
        <p:txBody>
          <a:bodyPr>
            <a:noAutofit/>
          </a:bodyPr>
          <a:lstStyle/>
          <a:p>
            <a:r>
              <a:rPr lang="en-US" sz="3600" b="1" dirty="0" err="1"/>
              <a:t>Pengalaman</a:t>
            </a:r>
            <a:r>
              <a:rPr lang="en-US" sz="3600" b="1" dirty="0"/>
              <a:t> </a:t>
            </a:r>
            <a:r>
              <a:rPr lang="en-US" sz="3600" b="1" dirty="0" err="1"/>
              <a:t>saya</a:t>
            </a:r>
            <a:r>
              <a:rPr lang="en-US" sz="3600" b="1" dirty="0"/>
              <a:t>:</a:t>
            </a:r>
            <a:endParaRPr lang="en-ID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96ED8-6144-44A2-A05D-68ECD9BD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Saya </a:t>
            </a:r>
            <a:r>
              <a:rPr lang="en-US" dirty="0" err="1"/>
              <a:t>bekerja</a:t>
            </a:r>
            <a:r>
              <a:rPr lang="en-US" dirty="0"/>
              <a:t> di Medan dan Jakarta </a:t>
            </a:r>
            <a:r>
              <a:rPr lang="en-US" dirty="0" err="1"/>
              <a:t>selama</a:t>
            </a:r>
            <a:r>
              <a:rPr lang="en-US" dirty="0"/>
              <a:t> 15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bosan</a:t>
            </a:r>
            <a:r>
              <a:rPr lang="en-US" dirty="0"/>
              <a:t>. Saya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di </a:t>
            </a:r>
            <a:r>
              <a:rPr lang="en-US" b="1" dirty="0"/>
              <a:t>Silimalombu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15 </a:t>
            </a:r>
            <a:r>
              <a:rPr lang="en-US" dirty="0" err="1"/>
              <a:t>tahun</a:t>
            </a:r>
            <a:r>
              <a:rPr lang="en-US" dirty="0"/>
              <a:t> dan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Ibu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bertani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dirty="0"/>
              <a:t>MIMPI 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b="1" dirty="0" err="1"/>
              <a:t>Desa</a:t>
            </a:r>
            <a:r>
              <a:rPr lang="en-US" dirty="0"/>
              <a:t> </a:t>
            </a:r>
            <a:r>
              <a:rPr lang="en-US" b="1" dirty="0"/>
              <a:t>Silimalombu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/>
              <a:t>Ecovillage</a:t>
            </a:r>
            <a:r>
              <a:rPr lang="en-US" dirty="0"/>
              <a:t>, agar </a:t>
            </a:r>
            <a:r>
              <a:rPr lang="en-US" dirty="0" err="1"/>
              <a:t>semua</a:t>
            </a:r>
            <a:r>
              <a:rPr lang="en-US" dirty="0"/>
              <a:t> orang di dunia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dan </a:t>
            </a:r>
            <a:r>
              <a:rPr lang="en-US" dirty="0" err="1"/>
              <a:t>menikmatinya</a:t>
            </a:r>
            <a:r>
              <a:rPr lang="en-US" dirty="0"/>
              <a:t>. </a:t>
            </a:r>
            <a:r>
              <a:rPr lang="en-US" dirty="0" err="1"/>
              <a:t>Mimpi</a:t>
            </a:r>
            <a:r>
              <a:rPr lang="en-US" dirty="0"/>
              <a:t> dan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EF47A-12E4-4072-A352-7A51E784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4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D7177-193F-4F58-B6D9-F04DEFCEE4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6884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76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2F5A-265E-4EA6-B468-82024BC2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69" y="1406577"/>
            <a:ext cx="7375476" cy="1153743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Pengalaman</a:t>
            </a:r>
            <a:r>
              <a:rPr lang="en-US" sz="3600" b="1" dirty="0"/>
              <a:t> </a:t>
            </a:r>
            <a:r>
              <a:rPr lang="en-US" sz="3600" b="1" dirty="0" err="1"/>
              <a:t>saya</a:t>
            </a:r>
            <a:r>
              <a:rPr lang="en-US" sz="3600" b="1" dirty="0"/>
              <a:t>:</a:t>
            </a:r>
            <a:br>
              <a:rPr lang="en-US" sz="3600" b="1" dirty="0"/>
            </a:br>
            <a:r>
              <a:rPr lang="en-US" sz="2000" dirty="0">
                <a:solidFill>
                  <a:schemeClr val="tx1"/>
                </a:solidFill>
              </a:rPr>
              <a:t>Saya </a:t>
            </a:r>
            <a:r>
              <a:rPr lang="en-US" sz="2000" dirty="0" err="1">
                <a:solidFill>
                  <a:schemeClr val="tx1"/>
                </a:solidFill>
              </a:rPr>
              <a:t>berjuang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semua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pikir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negatif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AEE9-C5F1-4E9D-AAD2-16CA6C971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233" y="2560320"/>
            <a:ext cx="5127519" cy="3408680"/>
          </a:xfrm>
        </p:spPr>
        <p:txBody>
          <a:bodyPr>
            <a:normAutofit fontScale="40000" lnSpcReduction="20000"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Saya tidak bisa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b="1" dirty="0">
                <a:highlight>
                  <a:srgbClr val="FFFF00"/>
                </a:highlight>
              </a:rPr>
              <a:t>Saya </a:t>
            </a:r>
            <a:r>
              <a:rPr lang="en-US" sz="4000" b="1" dirty="0" err="1">
                <a:highlight>
                  <a:srgbClr val="FFFF00"/>
                </a:highlight>
              </a:rPr>
              <a:t>mulai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memberitahukan</a:t>
            </a:r>
            <a:r>
              <a:rPr lang="en-US" sz="4000" b="1" dirty="0">
                <a:highlight>
                  <a:srgbClr val="FFFF00"/>
                </a:highlight>
              </a:rPr>
              <a:t> tentang mimpi saya kepada orang lain. Saya juga mengatakan ini kepada seorang Dosen Australia dari Universitas dan mereka menyukai ide saya dan </a:t>
            </a:r>
            <a:r>
              <a:rPr lang="en-US" sz="4000" b="1" dirty="0" err="1">
                <a:highlight>
                  <a:srgbClr val="FFFF00"/>
                </a:highlight>
              </a:rPr>
              <a:t>mereka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mau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membantu</a:t>
            </a:r>
            <a:r>
              <a:rPr lang="en-US" sz="4000" b="1" dirty="0">
                <a:highlight>
                  <a:srgbClr val="FFFF00"/>
                </a:highlight>
              </a:rPr>
              <a:t> saya </a:t>
            </a:r>
            <a:r>
              <a:rPr lang="en-US" sz="4000" b="1" dirty="0" err="1">
                <a:highlight>
                  <a:srgbClr val="FFFF00"/>
                </a:highlight>
              </a:rPr>
              <a:t>untuk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memulainya</a:t>
            </a:r>
            <a:r>
              <a:rPr lang="en-US" sz="4000" b="1" dirty="0">
                <a:highlight>
                  <a:srgbClr val="FFFF00"/>
                </a:highlight>
              </a:rPr>
              <a:t>.</a:t>
            </a:r>
          </a:p>
          <a:p>
            <a:r>
              <a:rPr lang="en-US" sz="3300" b="1" dirty="0" err="1">
                <a:solidFill>
                  <a:srgbClr val="FF0000"/>
                </a:solidFill>
              </a:rPr>
              <a:t>Ini</a:t>
            </a:r>
            <a:r>
              <a:rPr lang="en-US" sz="3300" b="1" dirty="0">
                <a:solidFill>
                  <a:srgbClr val="FF0000"/>
                </a:solidFill>
              </a:rPr>
              <a:t> tidak mungkin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4000" b="1" dirty="0">
                <a:highlight>
                  <a:srgbClr val="FFFF00"/>
                </a:highlight>
              </a:rPr>
              <a:t>Saya baru saja membuat keputusan, bahwa itu mungkin dan </a:t>
            </a:r>
            <a:r>
              <a:rPr lang="en-US" sz="4000" b="1" dirty="0" err="1">
                <a:highlight>
                  <a:srgbClr val="FFFF00"/>
                </a:highlight>
              </a:rPr>
              <a:t>saya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memberi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nama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tempat</a:t>
            </a:r>
            <a:r>
              <a:rPr lang="en-US" sz="4000" b="1" dirty="0">
                <a:highlight>
                  <a:srgbClr val="FFFF00"/>
                </a:highlight>
              </a:rPr>
              <a:t> ini Ecovillage Silimalombu. Saya </a:t>
            </a:r>
            <a:r>
              <a:rPr lang="en-US" sz="4000" b="1" dirty="0" err="1">
                <a:highlight>
                  <a:srgbClr val="FFFF00"/>
                </a:highlight>
              </a:rPr>
              <a:t>mulai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membuat</a:t>
            </a:r>
            <a:r>
              <a:rPr lang="en-US" sz="4000" b="1" dirty="0">
                <a:highlight>
                  <a:srgbClr val="FFFF00"/>
                </a:highlight>
              </a:rPr>
              <a:t> blog di </a:t>
            </a:r>
            <a:r>
              <a:rPr lang="en-US" sz="4000" b="1" i="1" dirty="0">
                <a:highlight>
                  <a:srgbClr val="FFFF00"/>
                </a:highlight>
              </a:rPr>
              <a:t>Internet</a:t>
            </a:r>
            <a:r>
              <a:rPr lang="en-US" sz="4000" b="1" dirty="0">
                <a:highlight>
                  <a:srgbClr val="FFFF00"/>
                </a:highlight>
              </a:rPr>
              <a:t> dan </a:t>
            </a:r>
            <a:r>
              <a:rPr lang="en-US" sz="4000" b="1" dirty="0" err="1">
                <a:highlight>
                  <a:srgbClr val="FFFF00"/>
                </a:highlight>
              </a:rPr>
              <a:t>halaman</a:t>
            </a:r>
            <a:r>
              <a:rPr lang="en-US" sz="4000" b="1" dirty="0">
                <a:highlight>
                  <a:srgbClr val="FFFF00"/>
                </a:highlight>
              </a:rPr>
              <a:t> Facebook </a:t>
            </a:r>
            <a:r>
              <a:rPr lang="en-US" sz="4000" b="1" dirty="0" err="1">
                <a:highlight>
                  <a:srgbClr val="FFFF00"/>
                </a:highlight>
              </a:rPr>
              <a:t>dengan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nama</a:t>
            </a:r>
            <a:r>
              <a:rPr lang="en-US" sz="4000" b="1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</a:rPr>
              <a:t>akun</a:t>
            </a:r>
            <a:r>
              <a:rPr lang="en-US" sz="4000" b="1" dirty="0">
                <a:highlight>
                  <a:srgbClr val="FFFF00"/>
                </a:highlight>
              </a:rPr>
              <a:t> Ecovillage Silimalombu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BFC32-03D2-4396-A4EE-ABB6E750B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506" y="2491530"/>
            <a:ext cx="5184910" cy="3275361"/>
          </a:xfrm>
        </p:spPr>
        <p:txBody>
          <a:bodyPr>
            <a:normAutofit fontScale="40000" lnSpcReduction="20000"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Saya </a:t>
            </a:r>
            <a:r>
              <a:rPr lang="en-US" sz="3300" b="1" dirty="0" err="1">
                <a:solidFill>
                  <a:srgbClr val="FF0000"/>
                </a:solidFill>
              </a:rPr>
              <a:t>tidak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memiliki</a:t>
            </a:r>
            <a:r>
              <a:rPr lang="en-US" sz="3300" b="1" dirty="0">
                <a:solidFill>
                  <a:srgbClr val="FF0000"/>
                </a:solidFill>
              </a:rPr>
              <a:t> uang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3500" b="1" dirty="0">
                <a:highlight>
                  <a:srgbClr val="FFFF00"/>
                </a:highlight>
              </a:rPr>
              <a:t>Saya </a:t>
            </a:r>
            <a:r>
              <a:rPr lang="en-US" sz="3500" b="1" dirty="0" err="1">
                <a:highlight>
                  <a:srgbClr val="FFFF00"/>
                </a:highlight>
              </a:rPr>
              <a:t>tidak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memiliki</a:t>
            </a:r>
            <a:r>
              <a:rPr lang="en-US" sz="3500" b="1" dirty="0">
                <a:highlight>
                  <a:srgbClr val="FFFF00"/>
                </a:highlight>
              </a:rPr>
              <a:t> uang, </a:t>
            </a:r>
            <a:r>
              <a:rPr lang="en-US" sz="3500" b="1" dirty="0" err="1">
                <a:highlight>
                  <a:srgbClr val="FFFF00"/>
                </a:highlight>
              </a:rPr>
              <a:t>tetapi</a:t>
            </a:r>
            <a:r>
              <a:rPr lang="en-US" sz="3500" b="1" dirty="0">
                <a:highlight>
                  <a:srgbClr val="FFFF00"/>
                </a:highlight>
              </a:rPr>
              <a:t> orang </a:t>
            </a:r>
            <a:r>
              <a:rPr lang="en-US" sz="3500" b="1" dirty="0" err="1">
                <a:highlight>
                  <a:srgbClr val="FFFF00"/>
                </a:highlight>
              </a:rPr>
              <a:t>tua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saya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memiliki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rumah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tua</a:t>
            </a:r>
            <a:r>
              <a:rPr lang="en-US" sz="3500" b="1" dirty="0">
                <a:highlight>
                  <a:srgbClr val="FFFF00"/>
                </a:highlight>
              </a:rPr>
              <a:t> dan </a:t>
            </a:r>
            <a:r>
              <a:rPr lang="en-US" sz="3500" b="1" dirty="0" err="1">
                <a:highlight>
                  <a:srgbClr val="FFFF00"/>
                </a:highlight>
              </a:rPr>
              <a:t>kebun</a:t>
            </a:r>
            <a:r>
              <a:rPr lang="en-US" sz="3500" b="1" dirty="0">
                <a:highlight>
                  <a:srgbClr val="FFFF00"/>
                </a:highlight>
              </a:rPr>
              <a:t>. Saya </a:t>
            </a:r>
            <a:r>
              <a:rPr lang="en-US" sz="3500" b="1" dirty="0" err="1">
                <a:highlight>
                  <a:srgbClr val="FFFF00"/>
                </a:highlight>
              </a:rPr>
              <a:t>memulai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dengan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ini</a:t>
            </a:r>
            <a:r>
              <a:rPr lang="en-US" sz="3500" b="1" dirty="0">
                <a:highlight>
                  <a:srgbClr val="FFFF00"/>
                </a:highlight>
              </a:rPr>
              <a:t> dan </a:t>
            </a:r>
            <a:r>
              <a:rPr lang="en-US" sz="3500" b="1" dirty="0" err="1">
                <a:highlight>
                  <a:srgbClr val="FFFF00"/>
                </a:highlight>
              </a:rPr>
              <a:t>saya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mulai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mencari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sukarelawan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internasional</a:t>
            </a:r>
            <a:r>
              <a:rPr lang="en-US" sz="3500" b="1" dirty="0">
                <a:highlight>
                  <a:srgbClr val="FFFF00"/>
                </a:highlight>
              </a:rPr>
              <a:t> di </a:t>
            </a:r>
            <a:r>
              <a:rPr lang="en-US" sz="3500" b="1" i="1" u="sng" dirty="0">
                <a:highlight>
                  <a:srgbClr val="FFFF00"/>
                </a:highlight>
              </a:rPr>
              <a:t>platform </a:t>
            </a:r>
            <a:r>
              <a:rPr lang="en-US" sz="3500" b="1" i="1" u="sng" dirty="0" err="1">
                <a:highlight>
                  <a:srgbClr val="FFFF00"/>
                </a:highlight>
              </a:rPr>
              <a:t>Wwoof</a:t>
            </a:r>
            <a:r>
              <a:rPr lang="en-US" sz="3500" b="1" i="1" u="sng" dirty="0">
                <a:highlight>
                  <a:srgbClr val="FFFF00"/>
                </a:highlight>
              </a:rPr>
              <a:t> (Word Wide Opportunity Organic Farm)</a:t>
            </a:r>
            <a:r>
              <a:rPr lang="en-US" sz="3500" dirty="0">
                <a:highlight>
                  <a:srgbClr val="FFFF00"/>
                </a:highlight>
              </a:rPr>
              <a:t> </a:t>
            </a:r>
            <a:r>
              <a:rPr lang="en-US" sz="3500" b="1" dirty="0">
                <a:highlight>
                  <a:srgbClr val="FFFF00"/>
                </a:highlight>
              </a:rPr>
              <a:t>dan </a:t>
            </a:r>
            <a:r>
              <a:rPr lang="en-US" sz="3500" b="1" dirty="0" err="1">
                <a:highlight>
                  <a:srgbClr val="FFFF00"/>
                </a:highlight>
              </a:rPr>
              <a:t>banyak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sukarelawan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datang</a:t>
            </a:r>
            <a:r>
              <a:rPr lang="en-US" sz="3500" b="1" dirty="0">
                <a:highlight>
                  <a:srgbClr val="FFFF00"/>
                </a:highlight>
              </a:rPr>
              <a:t>. </a:t>
            </a:r>
            <a:r>
              <a:rPr lang="en-US" sz="3500" b="1" dirty="0" err="1">
                <a:highlight>
                  <a:srgbClr val="FFFF00"/>
                </a:highlight>
              </a:rPr>
              <a:t>Semua</a:t>
            </a:r>
            <a:r>
              <a:rPr lang="en-US" sz="3500" b="1" dirty="0">
                <a:highlight>
                  <a:srgbClr val="FFFF00"/>
                </a:highlight>
              </a:rPr>
              <a:t> orang </a:t>
            </a:r>
            <a:r>
              <a:rPr lang="en-US" sz="3500" b="1" dirty="0" err="1">
                <a:highlight>
                  <a:srgbClr val="FFFF00"/>
                </a:highlight>
              </a:rPr>
              <a:t>membawakan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saya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lebih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banyak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alat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bertani</a:t>
            </a:r>
            <a:r>
              <a:rPr lang="en-US" sz="3500" b="1" dirty="0">
                <a:highlight>
                  <a:srgbClr val="FFFF00"/>
                </a:highlight>
              </a:rPr>
              <a:t>/</a:t>
            </a:r>
            <a:r>
              <a:rPr lang="en-US" sz="3500" b="1" dirty="0" err="1">
                <a:highlight>
                  <a:srgbClr val="FFFF00"/>
                </a:highlight>
              </a:rPr>
              <a:t>bertukang</a:t>
            </a:r>
            <a:r>
              <a:rPr lang="en-US" sz="3500" b="1" dirty="0">
                <a:highlight>
                  <a:srgbClr val="FFFF00"/>
                </a:highlight>
              </a:rPr>
              <a:t>. Saya </a:t>
            </a:r>
            <a:r>
              <a:rPr lang="en-US" sz="3500" b="1" dirty="0" err="1">
                <a:highlight>
                  <a:srgbClr val="FFFF00"/>
                </a:highlight>
              </a:rPr>
              <a:t>hanya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mempersiapkan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makanan</a:t>
            </a:r>
            <a:r>
              <a:rPr lang="en-US" sz="3500" b="1" dirty="0">
                <a:highlight>
                  <a:srgbClr val="FFFF00"/>
                </a:highlight>
              </a:rPr>
              <a:t> dan </a:t>
            </a:r>
            <a:r>
              <a:rPr lang="en-US" sz="3500" b="1" dirty="0" err="1">
                <a:highlight>
                  <a:srgbClr val="FFFF00"/>
                </a:highlight>
              </a:rPr>
              <a:t>tempat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untuk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mereka</a:t>
            </a:r>
            <a:r>
              <a:rPr lang="en-US" sz="3500" b="1" dirty="0">
                <a:highlight>
                  <a:srgbClr val="FFFF00"/>
                </a:highlight>
              </a:rPr>
              <a:t> </a:t>
            </a:r>
            <a:r>
              <a:rPr lang="en-US" sz="3500" b="1" dirty="0" err="1">
                <a:highlight>
                  <a:srgbClr val="FFFF00"/>
                </a:highlight>
              </a:rPr>
              <a:t>tidur</a:t>
            </a:r>
            <a:r>
              <a:rPr lang="en-US" sz="3500" b="1" dirty="0">
                <a:highlight>
                  <a:srgbClr val="FFFF00"/>
                </a:highlight>
              </a:rPr>
              <a:t>. </a:t>
            </a:r>
          </a:p>
          <a:p>
            <a:r>
              <a:rPr lang="en-US" sz="3300" b="1" dirty="0">
                <a:solidFill>
                  <a:srgbClr val="FF0000"/>
                </a:solidFill>
              </a:rPr>
              <a:t>Saya </a:t>
            </a:r>
            <a:r>
              <a:rPr lang="en-US" sz="3300" b="1" dirty="0" err="1">
                <a:solidFill>
                  <a:srgbClr val="FF0000"/>
                </a:solidFill>
              </a:rPr>
              <a:t>tidak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memiliki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sumber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daya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ID" dirty="0">
                <a:solidFill>
                  <a:srgbClr val="FF0000"/>
                </a:solidFill>
              </a:rPr>
            </a:br>
            <a:r>
              <a:rPr lang="en-ID" sz="3500" b="1" dirty="0">
                <a:highlight>
                  <a:srgbClr val="FFFF00"/>
                </a:highlight>
              </a:rPr>
              <a:t>Saya dan </a:t>
            </a:r>
            <a:r>
              <a:rPr lang="en-ID" sz="3500" b="1" dirty="0" err="1">
                <a:highlight>
                  <a:srgbClr val="FFFF00"/>
                </a:highlight>
              </a:rPr>
              <a:t>semua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sukarelawan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memanfaatkan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segala</a:t>
            </a:r>
            <a:r>
              <a:rPr lang="en-ID" sz="3500" b="1" dirty="0">
                <a:highlight>
                  <a:srgbClr val="FFFF00"/>
                </a:highlight>
              </a:rPr>
              <a:t> yang </a:t>
            </a:r>
            <a:r>
              <a:rPr lang="en-ID" sz="3500" b="1" dirty="0" err="1">
                <a:highlight>
                  <a:srgbClr val="FFFF00"/>
                </a:highlight>
              </a:rPr>
              <a:t>ada</a:t>
            </a:r>
            <a:r>
              <a:rPr lang="en-ID" sz="3500" b="1" dirty="0">
                <a:highlight>
                  <a:srgbClr val="FFFF00"/>
                </a:highlight>
              </a:rPr>
              <a:t>, </a:t>
            </a:r>
            <a:r>
              <a:rPr lang="en-ID" sz="3500" b="1" dirty="0" err="1">
                <a:highlight>
                  <a:srgbClr val="FFFF00"/>
                </a:highlight>
              </a:rPr>
              <a:t>memiliki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beberapa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pisau</a:t>
            </a:r>
            <a:r>
              <a:rPr lang="en-ID" sz="3500" b="1" dirty="0">
                <a:highlight>
                  <a:srgbClr val="FFFF00"/>
                </a:highlight>
              </a:rPr>
              <a:t> dan </a:t>
            </a:r>
            <a:r>
              <a:rPr lang="en-ID" sz="3500" b="1" dirty="0" err="1">
                <a:highlight>
                  <a:srgbClr val="FFFF00"/>
                </a:highlight>
              </a:rPr>
              <a:t>peralatan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berkebun</a:t>
            </a:r>
            <a:r>
              <a:rPr lang="en-ID" sz="3500" b="1" dirty="0">
                <a:highlight>
                  <a:srgbClr val="FFFF00"/>
                </a:highlight>
              </a:rPr>
              <a:t> dan </a:t>
            </a:r>
            <a:r>
              <a:rPr lang="en-ID" sz="3500" b="1" dirty="0" err="1">
                <a:highlight>
                  <a:srgbClr val="FFFF00"/>
                </a:highlight>
              </a:rPr>
              <a:t>tidak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menggunakan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mesin</a:t>
            </a:r>
            <a:r>
              <a:rPr lang="en-ID" sz="3500" b="1" dirty="0">
                <a:highlight>
                  <a:srgbClr val="FFFF00"/>
                </a:highlight>
              </a:rPr>
              <a:t>. </a:t>
            </a:r>
            <a:br>
              <a:rPr lang="en-ID" sz="3500" b="1" dirty="0">
                <a:highlight>
                  <a:srgbClr val="FFFF00"/>
                </a:highlight>
              </a:rPr>
            </a:br>
            <a:r>
              <a:rPr lang="en-ID" sz="3500" b="1" dirty="0" err="1">
                <a:highlight>
                  <a:srgbClr val="FFFF00"/>
                </a:highlight>
              </a:rPr>
              <a:t>Tapi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banyak</a:t>
            </a:r>
            <a:r>
              <a:rPr lang="en-ID" sz="3500" b="1" dirty="0">
                <a:highlight>
                  <a:srgbClr val="FFFF00"/>
                </a:highlight>
              </a:rPr>
              <a:t> orang </a:t>
            </a:r>
            <a:r>
              <a:rPr lang="en-ID" sz="3500" b="1" dirty="0" err="1">
                <a:highlight>
                  <a:srgbClr val="FFFF00"/>
                </a:highlight>
              </a:rPr>
              <a:t>menikmati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apa</a:t>
            </a:r>
            <a:r>
              <a:rPr lang="en-ID" sz="3500" b="1" dirty="0">
                <a:highlight>
                  <a:srgbClr val="FFFF00"/>
                </a:highlight>
              </a:rPr>
              <a:t> yang </a:t>
            </a:r>
            <a:r>
              <a:rPr lang="en-ID" sz="3500" b="1" dirty="0" err="1">
                <a:highlight>
                  <a:srgbClr val="FFFF00"/>
                </a:highlight>
              </a:rPr>
              <a:t>saya</a:t>
            </a:r>
            <a:r>
              <a:rPr lang="en-ID" sz="3500" b="1" dirty="0">
                <a:highlight>
                  <a:srgbClr val="FFFF00"/>
                </a:highlight>
              </a:rPr>
              <a:t> dan </a:t>
            </a:r>
            <a:r>
              <a:rPr lang="en-ID" sz="3500" b="1" dirty="0" err="1">
                <a:highlight>
                  <a:srgbClr val="FFFF00"/>
                </a:highlight>
              </a:rPr>
              <a:t>sukarelawan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lakukan</a:t>
            </a:r>
            <a:r>
              <a:rPr lang="en-ID" sz="3500" b="1" dirty="0">
                <a:highlight>
                  <a:srgbClr val="FFFF00"/>
                </a:highlight>
              </a:rPr>
              <a:t>. Saya </a:t>
            </a:r>
            <a:r>
              <a:rPr lang="en-ID" sz="3500" b="1" dirty="0" err="1">
                <a:highlight>
                  <a:srgbClr val="FFFF00"/>
                </a:highlight>
              </a:rPr>
              <a:t>mendapat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lebih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banyak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teman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sehingga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mereka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sering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membawakan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saya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lebih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banyak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barang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untuk</a:t>
            </a:r>
            <a:r>
              <a:rPr lang="en-ID" sz="3500" b="1" dirty="0">
                <a:highlight>
                  <a:srgbClr val="FFFF00"/>
                </a:highlight>
              </a:rPr>
              <a:t> </a:t>
            </a:r>
            <a:r>
              <a:rPr lang="en-ID" sz="3500" b="1" dirty="0" err="1">
                <a:highlight>
                  <a:srgbClr val="FFFF00"/>
                </a:highlight>
              </a:rPr>
              <a:t>mengelola</a:t>
            </a:r>
            <a:r>
              <a:rPr lang="en-ID" sz="3500" b="1" dirty="0">
                <a:highlight>
                  <a:srgbClr val="FFFF00"/>
                </a:highlight>
              </a:rPr>
              <a:t> Ecovillage.</a:t>
            </a:r>
            <a:endParaRPr lang="en-US" sz="3500" b="1" dirty="0">
              <a:highlight>
                <a:srgbClr val="FFFF00"/>
              </a:highlight>
            </a:endParaRPr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1E579-C02B-4AEE-9478-5A1F8F5A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63359A02-997C-4859-A99B-359ED9B59078}" type="slidenum">
              <a:rPr lang="en-ID" smtClean="0"/>
              <a:t>5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F1796-42FD-43B4-B4DE-5629F55CDA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6884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71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FEE4-3F56-4F67-BE11-5B938BB7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875" y="1778794"/>
            <a:ext cx="4349493" cy="42862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err="1"/>
              <a:t>Pengalaman</a:t>
            </a:r>
            <a:r>
              <a:rPr lang="en-US" b="1" dirty="0"/>
              <a:t> </a:t>
            </a:r>
            <a:r>
              <a:rPr lang="en-US" b="1" dirty="0" err="1"/>
              <a:t>saya</a:t>
            </a:r>
            <a:r>
              <a:rPr lang="en-US" b="1" dirty="0"/>
              <a:t>: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77700-E73C-4CA0-BBDC-B6F09DD58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743" y="2360728"/>
            <a:ext cx="4577044" cy="3636169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endParaRPr lang="en-US" sz="3700" dirty="0">
              <a:solidFill>
                <a:srgbClr val="FF0000"/>
              </a:solidFill>
            </a:endParaRPr>
          </a:p>
          <a:p>
            <a:pPr algn="l" rtl="0"/>
            <a:r>
              <a:rPr lang="en-US" sz="7200" b="1" dirty="0" err="1">
                <a:solidFill>
                  <a:srgbClr val="FF0000"/>
                </a:solidFill>
              </a:rPr>
              <a:t>Itu</a:t>
            </a:r>
            <a:r>
              <a:rPr lang="en-US" sz="7200" b="1" dirty="0">
                <a:solidFill>
                  <a:srgbClr val="FF0000"/>
                </a:solidFill>
              </a:rPr>
              <a:t> melawan hukum</a:t>
            </a:r>
            <a:br>
              <a:rPr lang="en-US" sz="7200" b="1" dirty="0">
                <a:solidFill>
                  <a:srgbClr val="FF0000"/>
                </a:solidFill>
              </a:rPr>
            </a:b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6000" b="1" dirty="0">
                <a:highlight>
                  <a:srgbClr val="FFFF00"/>
                </a:highlight>
              </a:rPr>
              <a:t>Kami </a:t>
            </a:r>
            <a:r>
              <a:rPr lang="en-US" sz="6000" b="1" dirty="0" err="1">
                <a:highlight>
                  <a:srgbClr val="FFFF00"/>
                </a:highlight>
              </a:rPr>
              <a:t>memiliki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kebun</a:t>
            </a:r>
            <a:r>
              <a:rPr lang="en-US" sz="6000" b="1" dirty="0">
                <a:highlight>
                  <a:srgbClr val="FFFF00"/>
                </a:highlight>
              </a:rPr>
              <a:t> manga dan </a:t>
            </a:r>
            <a:r>
              <a:rPr lang="en-US" sz="6000" b="1" dirty="0" err="1">
                <a:highlight>
                  <a:srgbClr val="FFFF00"/>
                </a:highlight>
              </a:rPr>
              <a:t>berinovasi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untuk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membuat</a:t>
            </a:r>
            <a:r>
              <a:rPr lang="en-US" sz="6000" b="1" dirty="0">
                <a:highlight>
                  <a:srgbClr val="FFFF00"/>
                </a:highlight>
              </a:rPr>
              <a:t> mango wine. Di Indonesia </a:t>
            </a:r>
            <a:r>
              <a:rPr lang="en-US" sz="6000" b="1" dirty="0" err="1">
                <a:highlight>
                  <a:srgbClr val="FFFF00"/>
                </a:highlight>
              </a:rPr>
              <a:t>sulit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memiliki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izin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untuk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memproduksi</a:t>
            </a:r>
            <a:r>
              <a:rPr lang="en-US" sz="6000" b="1" dirty="0">
                <a:highlight>
                  <a:srgbClr val="FFFF00"/>
                </a:highlight>
              </a:rPr>
              <a:t> wine </a:t>
            </a:r>
            <a:r>
              <a:rPr lang="en-US" sz="6000" b="1" dirty="0" err="1">
                <a:highlight>
                  <a:srgbClr val="FFFF00"/>
                </a:highlight>
              </a:rPr>
              <a:t>beralkohol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lebih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dari</a:t>
            </a:r>
            <a:r>
              <a:rPr lang="en-US" sz="6000" b="1" dirty="0">
                <a:highlight>
                  <a:srgbClr val="FFFF00"/>
                </a:highlight>
              </a:rPr>
              <a:t> 5% . </a:t>
            </a:r>
            <a:r>
              <a:rPr lang="en-US" sz="6000" b="1" dirty="0" err="1">
                <a:highlight>
                  <a:srgbClr val="FFFF00"/>
                </a:highlight>
              </a:rPr>
              <a:t>Menciptakan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Pembersih</a:t>
            </a:r>
            <a:r>
              <a:rPr lang="en-US" sz="6000" b="1" dirty="0">
                <a:highlight>
                  <a:srgbClr val="FFFF00"/>
                </a:highlight>
              </a:rPr>
              <a:t> Toilet </a:t>
            </a:r>
            <a:r>
              <a:rPr lang="en-US" sz="6000" b="1" dirty="0" err="1">
                <a:highlight>
                  <a:srgbClr val="FFFF00"/>
                </a:highlight>
              </a:rPr>
              <a:t>dari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mangga</a:t>
            </a:r>
            <a:r>
              <a:rPr lang="en-US" sz="6000" b="1" dirty="0">
                <a:highlight>
                  <a:srgbClr val="FFFF00"/>
                </a:highlight>
              </a:rPr>
              <a:t>, </a:t>
            </a:r>
            <a:r>
              <a:rPr lang="en-US" sz="6000" b="1" dirty="0" err="1">
                <a:highlight>
                  <a:srgbClr val="FFFF00"/>
                </a:highlight>
              </a:rPr>
              <a:t>karena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tidak</a:t>
            </a:r>
            <a:r>
              <a:rPr lang="en-US" sz="6000" b="1" dirty="0">
                <a:highlight>
                  <a:srgbClr val="FFFF00"/>
                </a:highlight>
              </a:rPr>
              <a:t> memerlukan lisensi. </a:t>
            </a:r>
          </a:p>
          <a:p>
            <a:pPr algn="l" rtl="0"/>
            <a:r>
              <a:rPr lang="en-US" sz="6000" b="1" dirty="0" err="1">
                <a:highlight>
                  <a:srgbClr val="FFFF00"/>
                </a:highlight>
              </a:rPr>
              <a:t>Apa</a:t>
            </a:r>
            <a:r>
              <a:rPr lang="en-US" sz="6000" b="1" dirty="0">
                <a:highlight>
                  <a:srgbClr val="FFFF00"/>
                </a:highlight>
              </a:rPr>
              <a:t> yang bisa saya lakukan telah saya lakukan. Saya mengajukan permohonan lisensi. </a:t>
            </a:r>
            <a:br>
              <a:rPr lang="en-US" sz="6000" b="1" dirty="0">
                <a:highlight>
                  <a:srgbClr val="FFFF00"/>
                </a:highlight>
              </a:rPr>
            </a:br>
            <a:r>
              <a:rPr lang="en-US" sz="6000" b="1" dirty="0">
                <a:highlight>
                  <a:srgbClr val="FFFF00"/>
                </a:highlight>
              </a:rPr>
              <a:t>Saya membuat NIB dan saya membuat Merek Dagang "Anggur Mangga Silimalombu". Saya memberikan anggur kepada semua orang, bahkan kepada 4 </a:t>
            </a:r>
            <a:r>
              <a:rPr lang="en-US" sz="6000" b="1" dirty="0" err="1">
                <a:highlight>
                  <a:srgbClr val="FFFF00"/>
                </a:highlight>
              </a:rPr>
              <a:t>menteri</a:t>
            </a:r>
            <a:r>
              <a:rPr lang="en-US" sz="6000" b="1" dirty="0">
                <a:highlight>
                  <a:srgbClr val="FFFF00"/>
                </a:highlight>
              </a:rPr>
              <a:t> di Indonesia. </a:t>
            </a:r>
            <a:br>
              <a:rPr lang="en-US" sz="6000" b="1" dirty="0">
                <a:highlight>
                  <a:srgbClr val="FFFF00"/>
                </a:highlight>
              </a:rPr>
            </a:br>
            <a:r>
              <a:rPr lang="en-US" sz="6000" b="1" dirty="0" err="1">
                <a:highlight>
                  <a:srgbClr val="FFFF00"/>
                </a:highlight>
              </a:rPr>
              <a:t>Bahkan</a:t>
            </a:r>
            <a:r>
              <a:rPr lang="en-US" sz="6000" b="1" dirty="0">
                <a:highlight>
                  <a:srgbClr val="FFFF00"/>
                </a:highlight>
              </a:rPr>
              <a:t> Pemerintah menjual </a:t>
            </a:r>
            <a:r>
              <a:rPr lang="en-US" sz="6000" b="1" dirty="0" err="1">
                <a:highlight>
                  <a:srgbClr val="FFFF00"/>
                </a:highlight>
              </a:rPr>
              <a:t>anggur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saya</a:t>
            </a:r>
            <a:r>
              <a:rPr lang="en-US" sz="6000" b="1" dirty="0">
                <a:highlight>
                  <a:srgbClr val="FFFF00"/>
                </a:highlight>
              </a:rPr>
              <a:t>, </a:t>
            </a:r>
            <a:r>
              <a:rPr lang="en-US" sz="6000" b="1" dirty="0" err="1">
                <a:highlight>
                  <a:srgbClr val="FFFF00"/>
                </a:highlight>
              </a:rPr>
              <a:t>semua</a:t>
            </a:r>
            <a:r>
              <a:rPr lang="en-US" sz="6000" b="1" dirty="0">
                <a:highlight>
                  <a:srgbClr val="FFFF00"/>
                </a:highlight>
              </a:rPr>
              <a:t> orang tahu itu. </a:t>
            </a:r>
            <a:br>
              <a:rPr lang="en-US" sz="6000" b="1" dirty="0">
                <a:highlight>
                  <a:srgbClr val="FFFF00"/>
                </a:highlight>
              </a:rPr>
            </a:br>
            <a:r>
              <a:rPr lang="en-US" sz="6000" b="1" dirty="0">
                <a:highlight>
                  <a:srgbClr val="FFFF00"/>
                </a:highlight>
              </a:rPr>
              <a:t>Oleh karena itu tidak melawan </a:t>
            </a:r>
            <a:r>
              <a:rPr lang="en-US" sz="6000" b="1" dirty="0" err="1">
                <a:highlight>
                  <a:srgbClr val="FFFF00"/>
                </a:highlight>
              </a:rPr>
              <a:t>hukum</a:t>
            </a:r>
            <a:r>
              <a:rPr lang="en-US" sz="6000" b="1" dirty="0">
                <a:highlight>
                  <a:srgbClr val="FFFF00"/>
                </a:highlight>
              </a:rPr>
              <a:t>, </a:t>
            </a:r>
            <a:r>
              <a:rPr lang="en-US" sz="6000" b="1" dirty="0" err="1">
                <a:highlight>
                  <a:srgbClr val="FFFF00"/>
                </a:highlight>
              </a:rPr>
              <a:t>saya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berjuang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untuk</a:t>
            </a:r>
            <a:r>
              <a:rPr lang="en-US" sz="6000" b="1" dirty="0"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highlight>
                  <a:srgbClr val="FFFF00"/>
                </a:highlight>
              </a:rPr>
              <a:t>hukum</a:t>
            </a:r>
            <a:r>
              <a:rPr lang="en-US" sz="6000" b="1" dirty="0">
                <a:highlight>
                  <a:srgbClr val="FFFF00"/>
                </a:highlight>
              </a:rPr>
              <a:t>!</a:t>
            </a:r>
          </a:p>
          <a:p>
            <a:pPr algn="l" rtl="0"/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77444-ABA5-4F7C-ABDD-9D2DB2D7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837" y="2457450"/>
            <a:ext cx="4900612" cy="3442726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7200" b="1" dirty="0" err="1">
                <a:solidFill>
                  <a:srgbClr val="FF0000"/>
                </a:solidFill>
              </a:rPr>
              <a:t>Ini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sulit</a:t>
            </a:r>
            <a:br>
              <a:rPr lang="en-US" sz="7200" b="1" dirty="0">
                <a:solidFill>
                  <a:srgbClr val="FF0000"/>
                </a:solidFill>
              </a:rPr>
            </a:br>
            <a:br>
              <a:rPr lang="en-US" sz="72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6400" b="1" dirty="0">
                <a:highlight>
                  <a:srgbClr val="FFFF00"/>
                </a:highlight>
              </a:rPr>
              <a:t>Ketika </a:t>
            </a:r>
            <a:r>
              <a:rPr lang="en-US" sz="6400" b="1" dirty="0" err="1">
                <a:highlight>
                  <a:srgbClr val="FFFF00"/>
                </a:highlight>
              </a:rPr>
              <a:t>saya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mulai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seluruh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desa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terbuang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dengan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ratusan</a:t>
            </a:r>
            <a:r>
              <a:rPr lang="en-US" sz="6400" b="1" dirty="0">
                <a:highlight>
                  <a:srgbClr val="FFFF00"/>
                </a:highlight>
              </a:rPr>
              <a:t> ton ikan </a:t>
            </a:r>
            <a:r>
              <a:rPr lang="en-US" sz="6400" b="1" dirty="0" err="1">
                <a:highlight>
                  <a:srgbClr val="FFFF00"/>
                </a:highlight>
              </a:rPr>
              <a:t>mati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dari</a:t>
            </a:r>
            <a:r>
              <a:rPr lang="en-US" sz="6400" b="1" dirty="0">
                <a:highlight>
                  <a:srgbClr val="FFFF00"/>
                </a:highlight>
              </a:rPr>
              <a:t> PT. Aquafarm Nusantara dan juga </a:t>
            </a:r>
            <a:r>
              <a:rPr lang="en-US" sz="6400" b="1" dirty="0" err="1">
                <a:highlight>
                  <a:srgbClr val="FFFF00"/>
                </a:highlight>
              </a:rPr>
              <a:t>ratusan</a:t>
            </a:r>
            <a:r>
              <a:rPr lang="en-US" sz="6400" b="1" dirty="0">
                <a:highlight>
                  <a:srgbClr val="FFFF00"/>
                </a:highlight>
              </a:rPr>
              <a:t> ton </a:t>
            </a:r>
            <a:r>
              <a:rPr lang="en-US" sz="6400" b="1" dirty="0" err="1">
                <a:highlight>
                  <a:srgbClr val="FFFF00"/>
                </a:highlight>
              </a:rPr>
              <a:t>sampah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plastik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semuanya</a:t>
            </a:r>
            <a:r>
              <a:rPr lang="en-US" sz="6400" b="1" dirty="0">
                <a:highlight>
                  <a:srgbClr val="FFFF00"/>
                </a:highlight>
              </a:rPr>
              <a:t>. </a:t>
            </a:r>
            <a:r>
              <a:rPr lang="en-US" sz="6400" b="1" dirty="0" err="1">
                <a:highlight>
                  <a:srgbClr val="FFFF00"/>
                </a:highlight>
              </a:rPr>
              <a:t>Bau</a:t>
            </a:r>
            <a:r>
              <a:rPr lang="en-US" sz="6400" b="1" dirty="0">
                <a:highlight>
                  <a:srgbClr val="FFFF00"/>
                </a:highlight>
              </a:rPr>
              <a:t> di </a:t>
            </a:r>
            <a:r>
              <a:rPr lang="en-US" sz="6400" b="1" dirty="0" err="1">
                <a:highlight>
                  <a:srgbClr val="FFFF00"/>
                </a:highlight>
              </a:rPr>
              <a:t>desa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itu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mengerikan</a:t>
            </a:r>
            <a:r>
              <a:rPr lang="en-US" sz="6400" b="1" dirty="0">
                <a:highlight>
                  <a:srgbClr val="FFFF00"/>
                </a:highlight>
              </a:rPr>
              <a:t>. </a:t>
            </a:r>
            <a:r>
              <a:rPr lang="en-US" sz="6400" b="1" dirty="0" err="1">
                <a:highlight>
                  <a:srgbClr val="FFFF00"/>
                </a:highlight>
              </a:rPr>
              <a:t>Tapi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saya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mulai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bersih-bersih</a:t>
            </a:r>
            <a:r>
              <a:rPr lang="en-US" sz="6400" b="1" dirty="0">
                <a:highlight>
                  <a:srgbClr val="FFFF00"/>
                </a:highlight>
              </a:rPr>
              <a:t>. </a:t>
            </a:r>
            <a:r>
              <a:rPr lang="en-US" sz="6400" b="1" dirty="0" err="1">
                <a:highlight>
                  <a:srgbClr val="FFFF00"/>
                </a:highlight>
              </a:rPr>
              <a:t>Pertama</a:t>
            </a:r>
            <a:r>
              <a:rPr lang="en-US" sz="6400" b="1" dirty="0">
                <a:highlight>
                  <a:srgbClr val="FFFF00"/>
                </a:highlight>
              </a:rPr>
              <a:t> di </a:t>
            </a:r>
            <a:r>
              <a:rPr lang="en-US" sz="6400" b="1" dirty="0" err="1">
                <a:highlight>
                  <a:srgbClr val="FFFF00"/>
                </a:highlight>
              </a:rPr>
              <a:t>depan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rumah</a:t>
            </a:r>
            <a:r>
              <a:rPr lang="en-US" sz="6400" b="1" dirty="0">
                <a:highlight>
                  <a:srgbClr val="FFFF00"/>
                </a:highlight>
              </a:rPr>
              <a:t> </a:t>
            </a:r>
            <a:r>
              <a:rPr lang="en-US" sz="6400" b="1" dirty="0" err="1">
                <a:highlight>
                  <a:srgbClr val="FFFF00"/>
                </a:highlight>
              </a:rPr>
              <a:t>saya</a:t>
            </a:r>
            <a:r>
              <a:rPr lang="en-US" sz="6400" b="1" dirty="0">
                <a:highlight>
                  <a:srgbClr val="FFFF00"/>
                </a:highlight>
              </a:rPr>
              <a:t>.</a:t>
            </a:r>
          </a:p>
          <a:p>
            <a:pPr algn="l" rtl="0"/>
            <a:r>
              <a:rPr lang="en-US" sz="7200" b="1" dirty="0" err="1">
                <a:solidFill>
                  <a:srgbClr val="FF0000"/>
                </a:solidFill>
              </a:rPr>
              <a:t>Tidak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ada</a:t>
            </a:r>
            <a:r>
              <a:rPr lang="en-US" sz="7200" b="1" dirty="0">
                <a:solidFill>
                  <a:srgbClr val="FF0000"/>
                </a:solidFill>
              </a:rPr>
              <a:t> yang </a:t>
            </a:r>
            <a:r>
              <a:rPr lang="en-US" sz="7200" b="1" dirty="0" err="1">
                <a:solidFill>
                  <a:srgbClr val="FF0000"/>
                </a:solidFill>
              </a:rPr>
              <a:t>membantu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saya</a:t>
            </a:r>
            <a:br>
              <a:rPr lang="en-US" sz="7200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br>
              <a:rPr lang="en-US" sz="72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5600" b="1" dirty="0">
                <a:highlight>
                  <a:srgbClr val="FFFF00"/>
                </a:highlight>
              </a:rPr>
              <a:t>Saya </a:t>
            </a:r>
            <a:r>
              <a:rPr lang="en-US" sz="5600" b="1" dirty="0" err="1">
                <a:highlight>
                  <a:srgbClr val="FFFF00"/>
                </a:highlight>
              </a:rPr>
              <a:t>kemudian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meminta</a:t>
            </a:r>
            <a:r>
              <a:rPr lang="en-US" sz="5600" b="1" dirty="0">
                <a:highlight>
                  <a:srgbClr val="FFFF00"/>
                </a:highlight>
              </a:rPr>
              <a:t> di </a:t>
            </a:r>
            <a:r>
              <a:rPr lang="en-US" sz="5600" b="1" dirty="0" err="1">
                <a:highlight>
                  <a:srgbClr val="FFFF00"/>
                </a:highlight>
              </a:rPr>
              <a:t>desa</a:t>
            </a:r>
            <a:r>
              <a:rPr lang="en-US" sz="5600" b="1" dirty="0">
                <a:highlight>
                  <a:srgbClr val="FFFF00"/>
                </a:highlight>
              </a:rPr>
              <a:t> juga </a:t>
            </a:r>
            <a:r>
              <a:rPr lang="en-US" sz="5600" b="1" dirty="0" err="1">
                <a:highlight>
                  <a:srgbClr val="FFFF00"/>
                </a:highlight>
              </a:rPr>
              <a:t>untuk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membantu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membersihkan</a:t>
            </a:r>
            <a:r>
              <a:rPr lang="en-US" sz="5600" b="1" dirty="0">
                <a:highlight>
                  <a:srgbClr val="FFFF00"/>
                </a:highlight>
              </a:rPr>
              <a:t>. Saya </a:t>
            </a:r>
            <a:r>
              <a:rPr lang="en-US" sz="5600" b="1" dirty="0" err="1">
                <a:highlight>
                  <a:srgbClr val="FFFF00"/>
                </a:highlight>
              </a:rPr>
              <a:t>sudah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memiliki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sukarelawan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pertama</a:t>
            </a:r>
            <a:r>
              <a:rPr lang="en-US" sz="5600" b="1" dirty="0">
                <a:highlight>
                  <a:srgbClr val="FFFF00"/>
                </a:highlight>
              </a:rPr>
              <a:t> dan </a:t>
            </a:r>
            <a:r>
              <a:rPr lang="en-US" sz="5600" b="1" dirty="0" err="1">
                <a:highlight>
                  <a:srgbClr val="FFFF00"/>
                </a:highlight>
              </a:rPr>
              <a:t>dengan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mereka</a:t>
            </a:r>
            <a:r>
              <a:rPr lang="en-US" sz="5600" b="1" dirty="0">
                <a:highlight>
                  <a:srgbClr val="FFFF00"/>
                </a:highlight>
              </a:rPr>
              <a:t> dan </a:t>
            </a:r>
            <a:r>
              <a:rPr lang="en-US" sz="5600" b="1" dirty="0" err="1">
                <a:highlight>
                  <a:srgbClr val="FFFF00"/>
                </a:highlight>
              </a:rPr>
              <a:t>penduduk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desa</a:t>
            </a:r>
            <a:r>
              <a:rPr lang="en-US" sz="5600" b="1" dirty="0">
                <a:highlight>
                  <a:srgbClr val="FFFF00"/>
                </a:highlight>
              </a:rPr>
              <a:t> kami </a:t>
            </a:r>
            <a:r>
              <a:rPr lang="en-US" sz="5600" b="1" dirty="0" err="1">
                <a:highlight>
                  <a:srgbClr val="FFFF00"/>
                </a:highlight>
              </a:rPr>
              <a:t>membersihkan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desa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dalam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waktu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sekitar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dua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tahun</a:t>
            </a:r>
            <a:r>
              <a:rPr lang="en-US" sz="5600" b="1" dirty="0">
                <a:highlight>
                  <a:srgbClr val="FFFF00"/>
                </a:highlight>
              </a:rPr>
              <a:t>. </a:t>
            </a:r>
            <a:r>
              <a:rPr lang="en-US" sz="5600" b="1" dirty="0" err="1">
                <a:highlight>
                  <a:srgbClr val="FFFF00"/>
                </a:highlight>
              </a:rPr>
              <a:t>Sekarang</a:t>
            </a:r>
            <a:r>
              <a:rPr lang="en-US" sz="5600" b="1" dirty="0">
                <a:highlight>
                  <a:srgbClr val="FFFF00"/>
                </a:highlight>
              </a:rPr>
              <a:t> kami </a:t>
            </a:r>
            <a:r>
              <a:rPr lang="en-US" sz="5600" b="1" dirty="0" err="1">
                <a:highlight>
                  <a:srgbClr val="FFFF00"/>
                </a:highlight>
              </a:rPr>
              <a:t>adalah</a:t>
            </a:r>
            <a:r>
              <a:rPr lang="en-US" sz="5600" b="1" dirty="0">
                <a:highlight>
                  <a:srgbClr val="FFFF00"/>
                </a:highlight>
              </a:rPr>
              <a:t> salah </a:t>
            </a:r>
            <a:r>
              <a:rPr lang="en-US" sz="5600" b="1" dirty="0" err="1">
                <a:highlight>
                  <a:srgbClr val="FFFF00"/>
                </a:highlight>
              </a:rPr>
              <a:t>satu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desa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terbersih</a:t>
            </a:r>
            <a:r>
              <a:rPr lang="en-US" sz="5600" b="1" dirty="0">
                <a:highlight>
                  <a:srgbClr val="FFFF00"/>
                </a:highlight>
              </a:rPr>
              <a:t> di </a:t>
            </a:r>
            <a:r>
              <a:rPr lang="en-US" sz="5600" b="1" dirty="0" err="1">
                <a:highlight>
                  <a:srgbClr val="FFFF00"/>
                </a:highlight>
              </a:rPr>
              <a:t>Danau</a:t>
            </a:r>
            <a:r>
              <a:rPr lang="en-US" sz="5600" b="1" dirty="0">
                <a:highlight>
                  <a:srgbClr val="FFFF00"/>
                </a:highlight>
              </a:rPr>
              <a:t> Toba. </a:t>
            </a:r>
            <a:r>
              <a:rPr lang="en-US" sz="5600" b="1" dirty="0" err="1">
                <a:highlight>
                  <a:srgbClr val="FFFF00"/>
                </a:highlight>
              </a:rPr>
              <a:t>Hampir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tidak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ada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sampah</a:t>
            </a:r>
            <a:r>
              <a:rPr lang="en-US" sz="5600" b="1" dirty="0">
                <a:highlight>
                  <a:srgbClr val="FFFF00"/>
                </a:highlight>
              </a:rPr>
              <a:t> yang </a:t>
            </a:r>
            <a:r>
              <a:rPr lang="en-US" sz="5600" b="1" dirty="0" err="1">
                <a:highlight>
                  <a:srgbClr val="FFFF00"/>
                </a:highlight>
              </a:rPr>
              <a:t>berserakan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lagi</a:t>
            </a:r>
            <a:r>
              <a:rPr lang="en-US" sz="5600" b="1" dirty="0">
                <a:highlight>
                  <a:srgbClr val="FFFF00"/>
                </a:highlight>
              </a:rPr>
              <a:t>. Dan orang-orang </a:t>
            </a:r>
            <a:r>
              <a:rPr lang="en-US" sz="5600" b="1" dirty="0" err="1">
                <a:highlight>
                  <a:srgbClr val="FFFF00"/>
                </a:highlight>
              </a:rPr>
              <a:t>bangga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akan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hal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itu</a:t>
            </a:r>
            <a:r>
              <a:rPr lang="en-US" sz="5600" b="1" dirty="0">
                <a:highlight>
                  <a:srgbClr val="FFFF00"/>
                </a:highlight>
              </a:rPr>
              <a:t>. </a:t>
            </a:r>
            <a:r>
              <a:rPr lang="en-US" sz="5600" b="1" dirty="0" err="1">
                <a:highlight>
                  <a:srgbClr val="FFFF00"/>
                </a:highlight>
              </a:rPr>
              <a:t>Dengan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membiarkan</a:t>
            </a:r>
            <a:r>
              <a:rPr lang="en-US" sz="5600" b="1" dirty="0">
                <a:highlight>
                  <a:srgbClr val="FFFF00"/>
                </a:highlight>
              </a:rPr>
              <a:t> orang </a:t>
            </a:r>
            <a:r>
              <a:rPr lang="en-US" sz="5600" b="1" dirty="0" err="1">
                <a:highlight>
                  <a:srgbClr val="FFFF00"/>
                </a:highlight>
              </a:rPr>
              <a:t>membantu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saya</a:t>
            </a:r>
            <a:r>
              <a:rPr lang="en-US" sz="5600" b="1" dirty="0">
                <a:highlight>
                  <a:srgbClr val="FFFF00"/>
                </a:highlight>
              </a:rPr>
              <a:t>, </a:t>
            </a:r>
            <a:r>
              <a:rPr lang="en-US" sz="5600" b="1" dirty="0" err="1">
                <a:highlight>
                  <a:srgbClr val="FFFF00"/>
                </a:highlight>
              </a:rPr>
              <a:t>saya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membuat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mereka</a:t>
            </a:r>
            <a:r>
              <a:rPr lang="en-US" sz="5600" b="1" dirty="0">
                <a:highlight>
                  <a:srgbClr val="FFFF00"/>
                </a:highlight>
              </a:rPr>
              <a:t> </a:t>
            </a:r>
            <a:r>
              <a:rPr lang="en-US" sz="5600" b="1" dirty="0" err="1">
                <a:highlight>
                  <a:srgbClr val="FFFF00"/>
                </a:highlight>
              </a:rPr>
              <a:t>bangga</a:t>
            </a:r>
            <a:r>
              <a:rPr lang="en-US" sz="5600" dirty="0">
                <a:highlight>
                  <a:srgbClr val="FFFF00"/>
                </a:highlight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158B4-1FF4-4F6A-AD77-0CFCF1FB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63359A02-997C-4859-A99B-359ED9B59078}" type="slidenum">
              <a:rPr lang="en-ID" smtClean="0"/>
              <a:t>6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89D7F-6EF3-4E2C-8CB0-A48FD31432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6884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82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63C0-A041-4003-9903-61C8F0F3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95" y="1739370"/>
            <a:ext cx="4337971" cy="61092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Pengalaman</a:t>
            </a:r>
            <a:r>
              <a:rPr lang="en-US" b="1" dirty="0"/>
              <a:t> </a:t>
            </a:r>
            <a:r>
              <a:rPr lang="en-US" b="1" dirty="0" err="1"/>
              <a:t>saya</a:t>
            </a:r>
            <a:r>
              <a:rPr lang="en-US" b="1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79D67-0058-47DF-8D67-8BACBF2A4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97552" cy="3408680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6400" b="1" dirty="0" err="1">
                <a:solidFill>
                  <a:srgbClr val="FF0000"/>
                </a:solidFill>
              </a:rPr>
              <a:t>Keluarga</a:t>
            </a:r>
            <a:r>
              <a:rPr lang="en-US" sz="6400" b="1" dirty="0">
                <a:solidFill>
                  <a:srgbClr val="FF0000"/>
                </a:solidFill>
              </a:rPr>
              <a:t> </a:t>
            </a:r>
            <a:r>
              <a:rPr lang="en-US" sz="6400" b="1" dirty="0" err="1">
                <a:solidFill>
                  <a:srgbClr val="FF0000"/>
                </a:solidFill>
              </a:rPr>
              <a:t>saya</a:t>
            </a:r>
            <a:r>
              <a:rPr lang="en-US" sz="6400" b="1" dirty="0">
                <a:solidFill>
                  <a:srgbClr val="FF0000"/>
                </a:solidFill>
              </a:rPr>
              <a:t> </a:t>
            </a:r>
            <a:r>
              <a:rPr lang="en-US" sz="6400" b="1" dirty="0" err="1">
                <a:solidFill>
                  <a:srgbClr val="FF0000"/>
                </a:solidFill>
              </a:rPr>
              <a:t>tidak</a:t>
            </a:r>
            <a:r>
              <a:rPr lang="en-US" sz="6400" b="1" dirty="0">
                <a:solidFill>
                  <a:srgbClr val="FF0000"/>
                </a:solidFill>
              </a:rPr>
              <a:t> </a:t>
            </a:r>
            <a:r>
              <a:rPr lang="en-US" sz="6400" b="1" dirty="0" err="1">
                <a:solidFill>
                  <a:srgbClr val="FF0000"/>
                </a:solidFill>
              </a:rPr>
              <a:t>mendukung</a:t>
            </a:r>
            <a:r>
              <a:rPr lang="en-US" sz="6400" b="1" dirty="0">
                <a:solidFill>
                  <a:srgbClr val="FF0000"/>
                </a:solidFill>
              </a:rPr>
              <a:t> </a:t>
            </a:r>
            <a:r>
              <a:rPr lang="en-US" sz="6400" b="1" dirty="0" err="1">
                <a:solidFill>
                  <a:srgbClr val="FF0000"/>
                </a:solidFill>
              </a:rPr>
              <a:t>saya</a:t>
            </a:r>
            <a:br>
              <a:rPr lang="en-US" sz="6400" b="1" dirty="0">
                <a:solidFill>
                  <a:srgbClr val="FF0000"/>
                </a:solidFill>
              </a:rPr>
            </a:br>
            <a:br>
              <a:rPr lang="en-US" sz="6400" dirty="0">
                <a:solidFill>
                  <a:srgbClr val="FF0000"/>
                </a:solidFill>
              </a:rPr>
            </a:br>
            <a:r>
              <a:rPr lang="en-US" sz="6400" dirty="0">
                <a:highlight>
                  <a:srgbClr val="FFFF00"/>
                </a:highlight>
              </a:rPr>
              <a:t>Saya </a:t>
            </a:r>
            <a:r>
              <a:rPr lang="en-US" sz="6400" dirty="0" err="1">
                <a:highlight>
                  <a:srgbClr val="FFFF00"/>
                </a:highlight>
              </a:rPr>
              <a:t>tinggal</a:t>
            </a:r>
            <a:r>
              <a:rPr lang="en-US" sz="6400" dirty="0">
                <a:highlight>
                  <a:srgbClr val="FFFF00"/>
                </a:highlight>
              </a:rPr>
              <a:t> di </a:t>
            </a:r>
            <a:r>
              <a:rPr lang="en-US" sz="6400" dirty="0" err="1">
                <a:highlight>
                  <a:srgbClr val="FFFF00"/>
                </a:highlight>
              </a:rPr>
              <a:t>sebuah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desa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kecil</a:t>
            </a:r>
            <a:r>
              <a:rPr lang="en-US" sz="6400" dirty="0">
                <a:highlight>
                  <a:srgbClr val="FFFF00"/>
                </a:highlight>
              </a:rPr>
              <a:t> yang </a:t>
            </a:r>
            <a:r>
              <a:rPr lang="en-US" sz="6400" dirty="0" err="1">
                <a:highlight>
                  <a:srgbClr val="FFFF00"/>
                </a:highlight>
              </a:rPr>
              <a:t>kotor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bersama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ibu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 yang </a:t>
            </a:r>
            <a:r>
              <a:rPr lang="en-US" sz="6400" dirty="0" err="1">
                <a:highlight>
                  <a:srgbClr val="FFFF00"/>
                </a:highlight>
              </a:rPr>
              <a:t>sudah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tua</a:t>
            </a:r>
            <a:r>
              <a:rPr lang="en-US" sz="6400" dirty="0">
                <a:highlight>
                  <a:srgbClr val="FFFF00"/>
                </a:highlight>
              </a:rPr>
              <a:t>. </a:t>
            </a:r>
            <a:r>
              <a:rPr lang="en-US" sz="6400" dirty="0" err="1">
                <a:highlight>
                  <a:srgbClr val="FFFF00"/>
                </a:highlight>
              </a:rPr>
              <a:t>Semua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saudara</a:t>
            </a:r>
            <a:r>
              <a:rPr lang="en-US" sz="6400" dirty="0">
                <a:highlight>
                  <a:srgbClr val="FFFF00"/>
                </a:highlight>
              </a:rPr>
              <a:t>/</a:t>
            </a:r>
            <a:r>
              <a:rPr lang="en-US" sz="6400" dirty="0" err="1">
                <a:highlight>
                  <a:srgbClr val="FFFF00"/>
                </a:highlight>
              </a:rPr>
              <a:t>i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berada</a:t>
            </a:r>
            <a:r>
              <a:rPr lang="en-US" sz="6400" dirty="0">
                <a:highlight>
                  <a:srgbClr val="FFFF00"/>
                </a:highlight>
              </a:rPr>
              <a:t> di </a:t>
            </a:r>
            <a:r>
              <a:rPr lang="en-US" sz="6400" dirty="0" err="1">
                <a:highlight>
                  <a:srgbClr val="FFFF00"/>
                </a:highlight>
              </a:rPr>
              <a:t>suatu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tempat</a:t>
            </a:r>
            <a:r>
              <a:rPr lang="en-US" sz="6400" dirty="0">
                <a:highlight>
                  <a:srgbClr val="FFFF00"/>
                </a:highlight>
              </a:rPr>
              <a:t> di Indonesia. </a:t>
            </a:r>
            <a:br>
              <a:rPr lang="en-US" sz="6400" dirty="0">
                <a:highlight>
                  <a:srgbClr val="FFFF00"/>
                </a:highlight>
              </a:rPr>
            </a:br>
            <a:r>
              <a:rPr lang="en-US" sz="6400" dirty="0" err="1">
                <a:highlight>
                  <a:srgbClr val="FFFF00"/>
                </a:highlight>
              </a:rPr>
              <a:t>Awalnya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mereka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hanya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tersenyum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melihat</a:t>
            </a:r>
            <a:r>
              <a:rPr lang="en-US" sz="6400" dirty="0">
                <a:highlight>
                  <a:srgbClr val="FFFF00"/>
                </a:highlight>
              </a:rPr>
              <a:t> dan </a:t>
            </a:r>
            <a:r>
              <a:rPr lang="en-US" sz="6400" dirty="0" err="1">
                <a:highlight>
                  <a:srgbClr val="FFFF00"/>
                </a:highlight>
              </a:rPr>
              <a:t>mendengar</a:t>
            </a:r>
            <a:r>
              <a:rPr lang="en-US" sz="6400" dirty="0">
                <a:highlight>
                  <a:srgbClr val="FFFF00"/>
                </a:highlight>
              </a:rPr>
              <a:t> ide-ide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. </a:t>
            </a:r>
            <a:r>
              <a:rPr lang="en-US" sz="6400" dirty="0" err="1">
                <a:highlight>
                  <a:srgbClr val="FFFF00"/>
                </a:highlight>
              </a:rPr>
              <a:t>Saat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relawan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pertama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datang</a:t>
            </a:r>
            <a:r>
              <a:rPr lang="en-US" sz="6400" dirty="0">
                <a:highlight>
                  <a:srgbClr val="FFFF00"/>
                </a:highlight>
              </a:rPr>
              <a:t> dan juga </a:t>
            </a:r>
            <a:r>
              <a:rPr lang="en-US" sz="6400" dirty="0" err="1">
                <a:highlight>
                  <a:srgbClr val="FFFF00"/>
                </a:highlight>
              </a:rPr>
              <a:t>membantu</a:t>
            </a:r>
            <a:r>
              <a:rPr lang="en-US" sz="6400" dirty="0">
                <a:highlight>
                  <a:srgbClr val="FFFF00"/>
                </a:highlight>
              </a:rPr>
              <a:t> di </a:t>
            </a:r>
            <a:r>
              <a:rPr lang="en-US" sz="6400" dirty="0" err="1">
                <a:highlight>
                  <a:srgbClr val="FFFF00"/>
                </a:highlight>
              </a:rPr>
              <a:t>sini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semakin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banyak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keluarga</a:t>
            </a:r>
            <a:r>
              <a:rPr lang="en-US" sz="6400" dirty="0">
                <a:highlight>
                  <a:srgbClr val="FFFF00"/>
                </a:highlight>
              </a:rPr>
              <a:t> yang </a:t>
            </a:r>
            <a:r>
              <a:rPr lang="en-US" sz="6400" dirty="0" err="1">
                <a:highlight>
                  <a:srgbClr val="FFFF00"/>
                </a:highlight>
              </a:rPr>
              <a:t>mendukung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. </a:t>
            </a:r>
            <a:r>
              <a:rPr lang="en-US" sz="6400" dirty="0" err="1">
                <a:highlight>
                  <a:srgbClr val="FFFF00"/>
                </a:highlight>
              </a:rPr>
              <a:t>Saudara</a:t>
            </a:r>
            <a:r>
              <a:rPr lang="en-US" sz="6400" dirty="0">
                <a:highlight>
                  <a:srgbClr val="FFFF00"/>
                </a:highlight>
              </a:rPr>
              <a:t>/</a:t>
            </a:r>
            <a:r>
              <a:rPr lang="en-US" sz="6400" dirty="0" err="1">
                <a:highlight>
                  <a:srgbClr val="FFFF00"/>
                </a:highlight>
              </a:rPr>
              <a:t>i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membantu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finansial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untuk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membuat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rumah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lebih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baik</a:t>
            </a:r>
            <a:r>
              <a:rPr lang="en-US" sz="6400" dirty="0">
                <a:highlight>
                  <a:srgbClr val="FFFF00"/>
                </a:highlight>
              </a:rPr>
              <a:t>. </a:t>
            </a:r>
            <a:br>
              <a:rPr lang="en-US" sz="6400" dirty="0">
                <a:highlight>
                  <a:srgbClr val="FFFF00"/>
                </a:highlight>
              </a:rPr>
            </a:br>
            <a:r>
              <a:rPr lang="en-US" sz="6400" dirty="0" err="1">
                <a:highlight>
                  <a:srgbClr val="FFFF00"/>
                </a:highlight>
              </a:rPr>
              <a:t>Sekarang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keluarga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bangga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dengan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apa</a:t>
            </a:r>
            <a:r>
              <a:rPr lang="en-US" sz="6400" dirty="0">
                <a:highlight>
                  <a:srgbClr val="FFFF00"/>
                </a:highlight>
              </a:rPr>
              <a:t> yang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lakukan</a:t>
            </a:r>
            <a:r>
              <a:rPr lang="en-US" sz="6400" dirty="0">
                <a:highlight>
                  <a:srgbClr val="FFFF00"/>
                </a:highlight>
              </a:rPr>
              <a:t> di </a:t>
            </a:r>
            <a:r>
              <a:rPr lang="en-US" sz="6400" dirty="0" err="1">
                <a:highlight>
                  <a:srgbClr val="FFFF00"/>
                </a:highlight>
              </a:rPr>
              <a:t>sini</a:t>
            </a:r>
            <a:r>
              <a:rPr lang="en-US" sz="6400" dirty="0">
                <a:highlight>
                  <a:srgbClr val="FFFF00"/>
                </a:highlight>
              </a:rPr>
              <a:t>. </a:t>
            </a:r>
            <a:r>
              <a:rPr lang="en-US" sz="6400" dirty="0" err="1">
                <a:highlight>
                  <a:srgbClr val="FFFF00"/>
                </a:highlight>
              </a:rPr>
              <a:t>Kedua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saudari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tinggal</a:t>
            </a:r>
            <a:r>
              <a:rPr lang="en-US" sz="6400" dirty="0">
                <a:highlight>
                  <a:srgbClr val="FFFF00"/>
                </a:highlight>
              </a:rPr>
              <a:t> di </a:t>
            </a:r>
            <a:r>
              <a:rPr lang="en-US" sz="6400" dirty="0" err="1">
                <a:highlight>
                  <a:srgbClr val="FFFF00"/>
                </a:highlight>
              </a:rPr>
              <a:t>sini</a:t>
            </a:r>
            <a:r>
              <a:rPr lang="en-US" sz="6400" dirty="0">
                <a:highlight>
                  <a:srgbClr val="FFFF00"/>
                </a:highlight>
              </a:rPr>
              <a:t> dan </a:t>
            </a:r>
            <a:r>
              <a:rPr lang="en-US" sz="6400" dirty="0" err="1">
                <a:highlight>
                  <a:srgbClr val="FFFF00"/>
                </a:highlight>
              </a:rPr>
              <a:t>membantu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saya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mengelola</a:t>
            </a:r>
            <a:r>
              <a:rPr lang="en-US" sz="6400" dirty="0">
                <a:highlight>
                  <a:srgbClr val="FFFF00"/>
                </a:highlight>
              </a:rPr>
              <a:t> </a:t>
            </a:r>
            <a:r>
              <a:rPr lang="en-US" sz="6400" dirty="0" err="1">
                <a:highlight>
                  <a:srgbClr val="FFFF00"/>
                </a:highlight>
              </a:rPr>
              <a:t>EcoVillage</a:t>
            </a:r>
            <a:r>
              <a:rPr lang="en-US" sz="6400" dirty="0">
                <a:highlight>
                  <a:srgbClr val="FFFF00"/>
                </a:highlight>
              </a:rPr>
              <a:t>. </a:t>
            </a:r>
          </a:p>
          <a:p>
            <a:endParaRPr lang="en-ID" sz="27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2BE1C-3DE8-44B7-A832-CCD3A565A7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b="1" dirty="0">
                <a:solidFill>
                  <a:srgbClr val="FF0000"/>
                </a:solidFill>
              </a:rPr>
              <a:t>Saya </a:t>
            </a:r>
            <a:r>
              <a:rPr lang="en-US" sz="5600" b="1" dirty="0" err="1">
                <a:solidFill>
                  <a:srgbClr val="FF0000"/>
                </a:solidFill>
              </a:rPr>
              <a:t>tidak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berhak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untuk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bahagia</a:t>
            </a:r>
            <a:r>
              <a:rPr lang="en-US" sz="5600" b="1" dirty="0">
                <a:solidFill>
                  <a:srgbClr val="FF0000"/>
                </a:solidFill>
              </a:rPr>
              <a:t>, kaya dan </a:t>
            </a:r>
            <a:r>
              <a:rPr lang="en-US" sz="5600" b="1" dirty="0" err="1">
                <a:solidFill>
                  <a:srgbClr val="FF0000"/>
                </a:solidFill>
              </a:rPr>
              <a:t>sukses</a:t>
            </a:r>
            <a:br>
              <a:rPr lang="en-US" sz="4300" b="1" dirty="0">
                <a:solidFill>
                  <a:srgbClr val="FF0000"/>
                </a:solidFill>
              </a:rPr>
            </a:br>
            <a:br>
              <a:rPr lang="en-US" sz="5200" dirty="0">
                <a:solidFill>
                  <a:srgbClr val="FF0000"/>
                </a:solidFill>
              </a:rPr>
            </a:br>
            <a:r>
              <a:rPr lang="en-US" sz="5200" dirty="0" err="1">
                <a:highlight>
                  <a:srgbClr val="FFFF00"/>
                </a:highlight>
              </a:rPr>
              <a:t>Ini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adalah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pola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pikir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ketika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kembali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dari</a:t>
            </a:r>
            <a:r>
              <a:rPr lang="en-US" sz="5200" dirty="0">
                <a:highlight>
                  <a:srgbClr val="FFFF00"/>
                </a:highlight>
              </a:rPr>
              <a:t> Jakarta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>
                <a:highlight>
                  <a:srgbClr val="FFFF00"/>
                </a:highlight>
              </a:rPr>
              <a:t>Saya </a:t>
            </a:r>
            <a:r>
              <a:rPr lang="en-US" sz="5200" dirty="0" err="1">
                <a:highlight>
                  <a:srgbClr val="FFFF00"/>
                </a:highlight>
              </a:rPr>
              <a:t>percaya</a:t>
            </a:r>
            <a:r>
              <a:rPr lang="en-US" sz="5200" dirty="0">
                <a:highlight>
                  <a:srgbClr val="FFFF00"/>
                </a:highlight>
              </a:rPr>
              <a:t> pada </a:t>
            </a:r>
            <a:r>
              <a:rPr lang="en-US" sz="5200" dirty="0" err="1">
                <a:highlight>
                  <a:srgbClr val="FFFF00"/>
                </a:highlight>
              </a:rPr>
              <a:t>Alkitab</a:t>
            </a:r>
            <a:r>
              <a:rPr lang="en-US" sz="5200" dirty="0">
                <a:highlight>
                  <a:srgbClr val="FFFF00"/>
                </a:highlight>
              </a:rPr>
              <a:t> dan </a:t>
            </a:r>
            <a:r>
              <a:rPr lang="en-US" sz="5200" dirty="0" err="1">
                <a:highlight>
                  <a:srgbClr val="FFFF00"/>
                </a:highlight>
              </a:rPr>
              <a:t>melihat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burung-burung</a:t>
            </a:r>
            <a:r>
              <a:rPr lang="en-US" sz="5200" dirty="0">
                <a:highlight>
                  <a:srgbClr val="FFFF00"/>
                </a:highlight>
              </a:rPr>
              <a:t> yang </a:t>
            </a:r>
            <a:r>
              <a:rPr lang="en-US" sz="5200" dirty="0" err="1">
                <a:highlight>
                  <a:srgbClr val="FFFF00"/>
                </a:highlight>
              </a:rPr>
              <a:t>mereka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bebaskan</a:t>
            </a:r>
            <a:r>
              <a:rPr lang="en-US" sz="5200" dirty="0">
                <a:highlight>
                  <a:srgbClr val="FFFF00"/>
                </a:highlight>
              </a:rPr>
              <a:t> dan </a:t>
            </a:r>
            <a:r>
              <a:rPr lang="en-US" sz="5200" dirty="0" err="1">
                <a:highlight>
                  <a:srgbClr val="FFFF00"/>
                </a:highlight>
              </a:rPr>
              <a:t>memiliki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segalanya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memberi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kekuatan</a:t>
            </a:r>
            <a:r>
              <a:rPr lang="en-US" sz="5200" dirty="0">
                <a:highlight>
                  <a:srgbClr val="FFFF00"/>
                </a:highlight>
              </a:rPr>
              <a:t>.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>
                <a:highlight>
                  <a:srgbClr val="FFFF00"/>
                </a:highlight>
              </a:rPr>
              <a:t>Saya </a:t>
            </a:r>
            <a:r>
              <a:rPr lang="en-US" sz="5200" dirty="0" err="1">
                <a:highlight>
                  <a:srgbClr val="FFFF00"/>
                </a:highlight>
              </a:rPr>
              <a:t>banyak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berkomunikasi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dengan</a:t>
            </a:r>
            <a:r>
              <a:rPr lang="en-US" sz="5200" dirty="0">
                <a:highlight>
                  <a:srgbClr val="FFFF00"/>
                </a:highlight>
              </a:rPr>
              <a:t> para </a:t>
            </a:r>
            <a:r>
              <a:rPr lang="en-US" sz="5200" dirty="0" err="1">
                <a:highlight>
                  <a:srgbClr val="FFFF00"/>
                </a:highlight>
              </a:rPr>
              <a:t>relawan</a:t>
            </a:r>
            <a:r>
              <a:rPr lang="en-US" sz="5200" dirty="0">
                <a:highlight>
                  <a:srgbClr val="FFFF00"/>
                </a:highlight>
              </a:rPr>
              <a:t> dan </a:t>
            </a:r>
            <a:r>
              <a:rPr lang="en-US" sz="5200" dirty="0" err="1">
                <a:highlight>
                  <a:srgbClr val="FFFF00"/>
                </a:highlight>
              </a:rPr>
              <a:t>dengan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penduduk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desa</a:t>
            </a:r>
            <a:r>
              <a:rPr lang="en-US" sz="5200" dirty="0">
                <a:highlight>
                  <a:srgbClr val="FFFF00"/>
                </a:highlight>
              </a:rPr>
              <a:t>. 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>
                <a:highlight>
                  <a:srgbClr val="FFFF00"/>
                </a:highlight>
              </a:rPr>
              <a:t>Dan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mulai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mendidik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anak-anak</a:t>
            </a:r>
            <a:r>
              <a:rPr lang="en-US" sz="5200" dirty="0">
                <a:highlight>
                  <a:srgbClr val="FFFF00"/>
                </a:highlight>
              </a:rPr>
              <a:t> di </a:t>
            </a:r>
            <a:r>
              <a:rPr lang="en-US" sz="5200" dirty="0" err="1">
                <a:highlight>
                  <a:srgbClr val="FFFF00"/>
                </a:highlight>
              </a:rPr>
              <a:t>Desa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 err="1">
                <a:highlight>
                  <a:srgbClr val="FFFF00"/>
                </a:highlight>
              </a:rPr>
              <a:t>Bumi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memberi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perasaan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akan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kekayaan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. 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>
                <a:highlight>
                  <a:srgbClr val="FFFF00"/>
                </a:highlight>
              </a:rPr>
              <a:t>Saya kaya, </a:t>
            </a:r>
            <a:r>
              <a:rPr lang="en-US" sz="5200" dirty="0" err="1">
                <a:highlight>
                  <a:srgbClr val="FFFF00"/>
                </a:highlight>
              </a:rPr>
              <a:t>karena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bisa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membuat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makanan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sendiri</a:t>
            </a:r>
            <a:r>
              <a:rPr lang="en-US" sz="5200" dirty="0">
                <a:highlight>
                  <a:srgbClr val="FFFF00"/>
                </a:highlight>
              </a:rPr>
              <a:t>. 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 err="1">
                <a:highlight>
                  <a:srgbClr val="FFFF00"/>
                </a:highlight>
              </a:rPr>
              <a:t>Walaupun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tidak</a:t>
            </a:r>
            <a:r>
              <a:rPr lang="en-US" sz="5200" dirty="0">
                <a:highlight>
                  <a:srgbClr val="FFFF00"/>
                </a:highlight>
              </a:rPr>
              <a:t> punya uang, </a:t>
            </a:r>
            <a:r>
              <a:rPr lang="en-US" sz="5200" dirty="0" err="1">
                <a:highlight>
                  <a:srgbClr val="FFFF00"/>
                </a:highlight>
              </a:rPr>
              <a:t>tapi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setiap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hari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bisa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memanen</a:t>
            </a:r>
            <a:r>
              <a:rPr lang="en-US" sz="5200" dirty="0">
                <a:highlight>
                  <a:srgbClr val="FFFF00"/>
                </a:highlight>
              </a:rPr>
              <a:t> ikan dan </a:t>
            </a:r>
            <a:r>
              <a:rPr lang="en-US" sz="5200" dirty="0" err="1">
                <a:highlight>
                  <a:srgbClr val="FFFF00"/>
                </a:highlight>
              </a:rPr>
              <a:t>mengumpulkan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telur</a:t>
            </a:r>
            <a:r>
              <a:rPr lang="en-US" sz="5200" dirty="0">
                <a:highlight>
                  <a:srgbClr val="FFFF00"/>
                </a:highlight>
              </a:rPr>
              <a:t>. 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 err="1">
                <a:highlight>
                  <a:srgbClr val="FFFF00"/>
                </a:highlight>
              </a:rPr>
              <a:t>Kemudian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semakin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banyak</a:t>
            </a:r>
            <a:r>
              <a:rPr lang="en-US" sz="5200" dirty="0">
                <a:highlight>
                  <a:srgbClr val="FFFF00"/>
                </a:highlight>
              </a:rPr>
              <a:t> orang yang </a:t>
            </a:r>
            <a:r>
              <a:rPr lang="en-US" sz="5200" dirty="0" err="1">
                <a:highlight>
                  <a:srgbClr val="FFFF00"/>
                </a:highlight>
              </a:rPr>
              <a:t>datang</a:t>
            </a:r>
            <a:r>
              <a:rPr lang="en-US" sz="5200" dirty="0">
                <a:highlight>
                  <a:srgbClr val="FFFF00"/>
                </a:highlight>
              </a:rPr>
              <a:t> dan </a:t>
            </a:r>
            <a:r>
              <a:rPr lang="en-US" sz="5200" dirty="0" err="1">
                <a:highlight>
                  <a:srgbClr val="FFFF00"/>
                </a:highlight>
              </a:rPr>
              <a:t>ingin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belajar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dari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. </a:t>
            </a:r>
            <a:br>
              <a:rPr lang="en-US" sz="5200" dirty="0">
                <a:highlight>
                  <a:srgbClr val="FFFF00"/>
                </a:highlight>
              </a:rPr>
            </a:br>
            <a:r>
              <a:rPr lang="en-US" sz="5200" dirty="0" err="1">
                <a:highlight>
                  <a:srgbClr val="FFFF00"/>
                </a:highlight>
              </a:rPr>
              <a:t>Saat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ini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hampir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sukses</a:t>
            </a:r>
            <a:r>
              <a:rPr lang="en-US" sz="5200" dirty="0">
                <a:highlight>
                  <a:srgbClr val="FFFF00"/>
                </a:highlight>
              </a:rPr>
              <a:t> dan </a:t>
            </a:r>
            <a:r>
              <a:rPr lang="en-US" sz="5200" dirty="0" err="1">
                <a:highlight>
                  <a:srgbClr val="FFFF00"/>
                </a:highlight>
              </a:rPr>
              <a:t>banyak</a:t>
            </a:r>
            <a:r>
              <a:rPr lang="en-US" sz="5200" dirty="0">
                <a:highlight>
                  <a:srgbClr val="FFFF00"/>
                </a:highlight>
              </a:rPr>
              <a:t> orang </a:t>
            </a:r>
            <a:r>
              <a:rPr lang="en-US" sz="5200" dirty="0" err="1">
                <a:highlight>
                  <a:srgbClr val="FFFF00"/>
                </a:highlight>
              </a:rPr>
              <a:t>ingin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mengundang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saya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untuk</a:t>
            </a:r>
            <a:r>
              <a:rPr lang="en-US" sz="5200" dirty="0">
                <a:highlight>
                  <a:srgbClr val="FFFF00"/>
                </a:highlight>
              </a:rPr>
              <a:t> </a:t>
            </a:r>
            <a:r>
              <a:rPr lang="en-US" sz="5200" dirty="0" err="1">
                <a:highlight>
                  <a:srgbClr val="FFFF00"/>
                </a:highlight>
              </a:rPr>
              <a:t>memotivasi</a:t>
            </a:r>
            <a:r>
              <a:rPr lang="en-US" sz="5200" dirty="0">
                <a:highlight>
                  <a:srgbClr val="FFFF00"/>
                </a:highlight>
              </a:rPr>
              <a:t> pemuda. </a:t>
            </a:r>
            <a:endParaRPr lang="en-ID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FF400-BA5C-480E-816F-3FACEAE4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7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EF12E-17D0-4A56-9EB2-A84F16A161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6884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83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1BD0-4FE2-45CA-A49F-0EFEAE5B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764506"/>
            <a:ext cx="4062411" cy="52149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Pengalaman</a:t>
            </a:r>
            <a:r>
              <a:rPr lang="en-US" b="1" dirty="0"/>
              <a:t> </a:t>
            </a:r>
            <a:r>
              <a:rPr lang="en-US" b="1" dirty="0" err="1"/>
              <a:t>saya</a:t>
            </a:r>
            <a:r>
              <a:rPr lang="en-US" b="1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55BD-E164-4E3E-8B3E-DE797D2187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</a:rPr>
              <a:t>Saya miskin</a:t>
            </a:r>
            <a:b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Ketika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saya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baru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memulai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,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saya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tidak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memiliki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uang di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rekening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bank dan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tidak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ada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</a:rPr>
              <a:t>tabungan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. </a:t>
            </a:r>
          </a:p>
          <a:p>
            <a:pPr algn="l" rtl="0"/>
            <a:r>
              <a:rPr lang="en-US" sz="4000" b="1" dirty="0">
                <a:solidFill>
                  <a:srgbClr val="FF0000"/>
                </a:solidFill>
              </a:rPr>
              <a:t>Saya </a:t>
            </a:r>
            <a:r>
              <a:rPr lang="en-US" sz="4000" b="1" dirty="0" err="1">
                <a:solidFill>
                  <a:srgbClr val="FF0000"/>
                </a:solidFill>
              </a:rPr>
              <a:t>hanya</a:t>
            </a:r>
            <a:r>
              <a:rPr lang="en-US" sz="4000" b="1" dirty="0">
                <a:solidFill>
                  <a:srgbClr val="FF0000"/>
                </a:solidFill>
              </a:rPr>
              <a:t> orang </a:t>
            </a:r>
            <a:r>
              <a:rPr lang="en-US" sz="4000" b="1" dirty="0" err="1">
                <a:solidFill>
                  <a:srgbClr val="FF0000"/>
                </a:solidFill>
              </a:rPr>
              <a:t>bodoh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tanpa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pendidikan</a:t>
            </a:r>
            <a:b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4000" dirty="0">
                <a:highlight>
                  <a:srgbClr val="FFFF00"/>
                </a:highlight>
              </a:rPr>
              <a:t>Saya </a:t>
            </a:r>
            <a:r>
              <a:rPr lang="en-US" sz="4000" dirty="0" err="1">
                <a:highlight>
                  <a:srgbClr val="FFFF00"/>
                </a:highlight>
              </a:rPr>
              <a:t>lulusan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sekolah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menengah</a:t>
            </a:r>
            <a:r>
              <a:rPr lang="en-US" sz="4000" dirty="0">
                <a:highlight>
                  <a:srgbClr val="FFFF00"/>
                </a:highlight>
              </a:rPr>
              <a:t> di </a:t>
            </a:r>
            <a:r>
              <a:rPr lang="en-US" sz="4000" dirty="0" err="1">
                <a:highlight>
                  <a:srgbClr val="FFFF00"/>
                </a:highlight>
              </a:rPr>
              <a:t>Parapat</a:t>
            </a:r>
            <a:r>
              <a:rPr lang="en-US" sz="4000" dirty="0">
                <a:highlight>
                  <a:srgbClr val="FFFF00"/>
                </a:highlight>
              </a:rPr>
              <a:t>. Saya </a:t>
            </a:r>
            <a:r>
              <a:rPr lang="en-US" sz="4000" dirty="0" err="1">
                <a:highlight>
                  <a:srgbClr val="FFFF00"/>
                </a:highlight>
              </a:rPr>
              <a:t>mencoba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berbagai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pekerjaan</a:t>
            </a:r>
            <a:r>
              <a:rPr lang="en-US" sz="4000" dirty="0">
                <a:highlight>
                  <a:srgbClr val="FFFF00"/>
                </a:highlight>
              </a:rPr>
              <a:t> dan </a:t>
            </a:r>
            <a:r>
              <a:rPr lang="en-US" sz="4000" dirty="0" err="1">
                <a:highlight>
                  <a:srgbClr val="FFFF00"/>
                </a:highlight>
              </a:rPr>
              <a:t>pekerjaan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terakhir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 di Perusahaan </a:t>
            </a:r>
            <a:r>
              <a:rPr lang="en-US" sz="4000" dirty="0" err="1">
                <a:highlight>
                  <a:srgbClr val="FFFF00"/>
                </a:highlight>
              </a:rPr>
              <a:t>Logistik</a:t>
            </a:r>
            <a:r>
              <a:rPr lang="en-US" sz="4000" dirty="0">
                <a:highlight>
                  <a:srgbClr val="FFFF00"/>
                </a:highlight>
              </a:rPr>
              <a:t>. </a:t>
            </a:r>
            <a:r>
              <a:rPr lang="en-US" sz="4000" dirty="0" err="1">
                <a:highlight>
                  <a:srgbClr val="FFFF00"/>
                </a:highlight>
              </a:rPr>
              <a:t>Tidak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ada</a:t>
            </a:r>
            <a:r>
              <a:rPr lang="en-US" sz="4000" dirty="0">
                <a:highlight>
                  <a:srgbClr val="FFFF00"/>
                </a:highlight>
              </a:rPr>
              <a:t> yang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pelajari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tentang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bagaimana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mengatur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proyek</a:t>
            </a:r>
            <a:r>
              <a:rPr lang="en-US" sz="4000" dirty="0">
                <a:highlight>
                  <a:srgbClr val="FFFF00"/>
                </a:highlight>
              </a:rPr>
              <a:t>, </a:t>
            </a:r>
            <a:r>
              <a:rPr lang="en-US" sz="4000" dirty="0" err="1">
                <a:highlight>
                  <a:srgbClr val="FFFF00"/>
                </a:highlight>
              </a:rPr>
              <a:t>seperti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membuat</a:t>
            </a:r>
            <a:r>
              <a:rPr lang="en-US" sz="4000" dirty="0">
                <a:highlight>
                  <a:srgbClr val="FFFF00"/>
                </a:highlight>
              </a:rPr>
              <a:t> Ecovillage. </a:t>
            </a:r>
            <a:r>
              <a:rPr lang="en-US" sz="4000" dirty="0" err="1">
                <a:highlight>
                  <a:srgbClr val="FFFF00"/>
                </a:highlight>
              </a:rPr>
              <a:t>Tapi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adalah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putri</a:t>
            </a:r>
            <a:r>
              <a:rPr lang="en-US" sz="4000" dirty="0">
                <a:highlight>
                  <a:srgbClr val="FFFF00"/>
                </a:highlight>
              </a:rPr>
              <a:t> Raja Tanah Gultom dan </a:t>
            </a:r>
            <a:r>
              <a:rPr lang="en-US" sz="4000" dirty="0" err="1">
                <a:highlight>
                  <a:srgbClr val="FFFF00"/>
                </a:highlight>
              </a:rPr>
              <a:t>ini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memberi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kekuatan</a:t>
            </a:r>
            <a:r>
              <a:rPr lang="en-US" sz="4000" dirty="0">
                <a:highlight>
                  <a:srgbClr val="FFFF00"/>
                </a:highlight>
              </a:rPr>
              <a:t>, </a:t>
            </a:r>
            <a:r>
              <a:rPr lang="en-US" sz="4000" dirty="0" err="1">
                <a:highlight>
                  <a:srgbClr val="FFFF00"/>
                </a:highlight>
              </a:rPr>
              <a:t>untuk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tidak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memikirkan</a:t>
            </a:r>
            <a:r>
              <a:rPr lang="en-US" sz="4000" dirty="0">
                <a:highlight>
                  <a:srgbClr val="FFFF00"/>
                </a:highlight>
              </a:rPr>
              <a:t> Pendidikan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 yang </a:t>
            </a:r>
            <a:r>
              <a:rPr lang="en-US" sz="4000" dirty="0" err="1">
                <a:highlight>
                  <a:srgbClr val="FFFF00"/>
                </a:highlight>
              </a:rPr>
              <a:t>kurang</a:t>
            </a:r>
            <a:r>
              <a:rPr lang="en-US" sz="4000" dirty="0">
                <a:highlight>
                  <a:srgbClr val="FFFF00"/>
                </a:highlight>
              </a:rPr>
              <a:t>. Saya </a:t>
            </a:r>
            <a:r>
              <a:rPr lang="en-US" sz="4000" dirty="0" err="1">
                <a:highlight>
                  <a:srgbClr val="FFFF00"/>
                </a:highlight>
              </a:rPr>
              <a:t>hanya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melakukannya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sepanjang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hari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sampai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hari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ini</a:t>
            </a:r>
            <a:r>
              <a:rPr lang="en-US" sz="4000" dirty="0">
                <a:highlight>
                  <a:srgbClr val="FFFF00"/>
                </a:highlight>
              </a:rPr>
              <a:t> dan </a:t>
            </a:r>
            <a:r>
              <a:rPr lang="en-US" sz="4000" dirty="0" err="1">
                <a:highlight>
                  <a:srgbClr val="FFFF00"/>
                </a:highlight>
              </a:rPr>
              <a:t>seringkali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tanpa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perencanaan</a:t>
            </a:r>
            <a:r>
              <a:rPr lang="en-US" sz="4000" dirty="0">
                <a:highlight>
                  <a:srgbClr val="FFFF00"/>
                </a:highlight>
              </a:rPr>
              <a:t>, </a:t>
            </a:r>
            <a:r>
              <a:rPr lang="en-US" sz="4000" dirty="0" err="1">
                <a:highlight>
                  <a:srgbClr val="FFFF00"/>
                </a:highlight>
              </a:rPr>
              <a:t>tetapi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dengan</a:t>
            </a:r>
            <a:r>
              <a:rPr lang="en-US" sz="4000" dirty="0">
                <a:highlight>
                  <a:srgbClr val="FFFF00"/>
                </a:highlight>
              </a:rPr>
              <a:t> 100% </a:t>
            </a:r>
            <a:r>
              <a:rPr lang="en-US" sz="4000" dirty="0" err="1">
                <a:highlight>
                  <a:srgbClr val="FFFF00"/>
                </a:highlight>
              </a:rPr>
              <a:t>melakukan</a:t>
            </a:r>
            <a:r>
              <a:rPr lang="en-US" sz="4000" dirty="0">
                <a:highlight>
                  <a:srgbClr val="FFFF00"/>
                </a:highlight>
              </a:rPr>
              <a:t>. </a:t>
            </a:r>
            <a:r>
              <a:rPr lang="en-US" sz="4000" dirty="0" err="1">
                <a:highlight>
                  <a:srgbClr val="FFFF00"/>
                </a:highlight>
              </a:rPr>
              <a:t>Terkadang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disini</a:t>
            </a:r>
            <a:r>
              <a:rPr lang="en-US" sz="4000" dirty="0">
                <a:highlight>
                  <a:srgbClr val="FFFF00"/>
                </a:highlight>
              </a:rPr>
              <a:t> dan </a:t>
            </a:r>
            <a:r>
              <a:rPr lang="en-US" sz="4000" dirty="0" err="1">
                <a:highlight>
                  <a:srgbClr val="FFFF00"/>
                </a:highlight>
              </a:rPr>
              <a:t>disana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untuk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melakukan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segala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pekerjaan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dengan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konsentrasi</a:t>
            </a:r>
            <a:r>
              <a:rPr lang="en-US" sz="4000" dirty="0">
                <a:highlight>
                  <a:srgbClr val="FFFF00"/>
                </a:highlight>
              </a:rPr>
              <a:t> dan </a:t>
            </a:r>
            <a:r>
              <a:rPr lang="en-US" sz="4000" dirty="0" err="1">
                <a:highlight>
                  <a:srgbClr val="FFFF00"/>
                </a:highlight>
              </a:rPr>
              <a:t>fokus</a:t>
            </a:r>
            <a:r>
              <a:rPr lang="en-US" sz="4000" dirty="0">
                <a:highlight>
                  <a:srgbClr val="FFFF00"/>
                </a:highlight>
              </a:rPr>
              <a:t> pada </a:t>
            </a:r>
            <a:r>
              <a:rPr lang="en-US" sz="4000" dirty="0" err="1">
                <a:highlight>
                  <a:srgbClr val="FFFF00"/>
                </a:highlight>
              </a:rPr>
              <a:t>hal</a:t>
            </a:r>
            <a:r>
              <a:rPr lang="en-US" sz="4000" dirty="0">
                <a:highlight>
                  <a:srgbClr val="FFFF00"/>
                </a:highlight>
              </a:rPr>
              <a:t> yang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mulai</a:t>
            </a:r>
            <a:r>
              <a:rPr lang="en-US" sz="4000" dirty="0">
                <a:highlight>
                  <a:srgbClr val="FFFF00"/>
                </a:highlight>
              </a:rPr>
              <a:t>. </a:t>
            </a:r>
            <a:br>
              <a:rPr lang="en-US" sz="4000" dirty="0">
                <a:highlight>
                  <a:srgbClr val="FFFF00"/>
                </a:highlight>
              </a:rPr>
            </a:br>
            <a:r>
              <a:rPr lang="en-US" sz="4000" dirty="0">
                <a:highlight>
                  <a:srgbClr val="FFFF00"/>
                </a:highlight>
              </a:rPr>
              <a:t>Saya </a:t>
            </a:r>
            <a:r>
              <a:rPr lang="en-US" sz="4000" dirty="0" err="1">
                <a:highlight>
                  <a:srgbClr val="FFFF00"/>
                </a:highlight>
              </a:rPr>
              <a:t>memiliki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keinginan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untuk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mempelajari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hal-hal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baru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untuk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bisnis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saya</a:t>
            </a:r>
            <a:r>
              <a:rPr lang="en-US" sz="4000" dirty="0">
                <a:highlight>
                  <a:srgbClr val="FFFF00"/>
                </a:highlight>
              </a:rPr>
              <a:t>.</a:t>
            </a:r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EDC33-A958-415A-AB7A-112955E143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algn="l" rtl="0"/>
            <a:r>
              <a:rPr lang="en-US" sz="3700" b="1" dirty="0">
                <a:solidFill>
                  <a:srgbClr val="FF0000"/>
                </a:solidFill>
              </a:rPr>
              <a:t>Saya </a:t>
            </a:r>
            <a:r>
              <a:rPr lang="en-US" sz="3700" b="1" dirty="0" err="1">
                <a:solidFill>
                  <a:srgbClr val="FF0000"/>
                </a:solidFill>
              </a:rPr>
              <a:t>tidak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tahu</a:t>
            </a: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3700" b="1" dirty="0" err="1">
                <a:solidFill>
                  <a:srgbClr val="FF0000"/>
                </a:solidFill>
              </a:rPr>
              <a:t>bisnis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3400" dirty="0">
                <a:highlight>
                  <a:srgbClr val="FFFF00"/>
                </a:highlight>
              </a:rPr>
              <a:t>Kami </a:t>
            </a:r>
            <a:r>
              <a:rPr lang="en-US" sz="3400" dirty="0" err="1">
                <a:highlight>
                  <a:srgbClr val="FFFF00"/>
                </a:highlight>
              </a:rPr>
              <a:t>berkembang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dengan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seorang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sukarelawan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untuk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menjual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daun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sirsak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ke</a:t>
            </a:r>
            <a:r>
              <a:rPr lang="en-US" sz="3400" dirty="0">
                <a:highlight>
                  <a:srgbClr val="FFFF00"/>
                </a:highlight>
              </a:rPr>
              <a:t> Amerika, </a:t>
            </a:r>
            <a:r>
              <a:rPr lang="en-US" sz="3400" dirty="0" err="1">
                <a:highlight>
                  <a:srgbClr val="FFFF00"/>
                </a:highlight>
              </a:rPr>
              <a:t>lalu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memeras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minyak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dari</a:t>
            </a:r>
            <a:r>
              <a:rPr lang="en-US" sz="3400" dirty="0">
                <a:highlight>
                  <a:srgbClr val="FFFF00"/>
                </a:highlight>
              </a:rPr>
              <a:t> Kemiri dan </a:t>
            </a:r>
            <a:r>
              <a:rPr lang="en-US" sz="3400" dirty="0" err="1">
                <a:highlight>
                  <a:srgbClr val="FFFF00"/>
                </a:highlight>
              </a:rPr>
              <a:t>menjadikannya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produk</a:t>
            </a:r>
            <a:r>
              <a:rPr lang="en-US" sz="3400" dirty="0">
                <a:highlight>
                  <a:srgbClr val="FFFF00"/>
                </a:highlight>
              </a:rPr>
              <a:t>. </a:t>
            </a:r>
            <a:r>
              <a:rPr lang="en-US" sz="3400" dirty="0" err="1">
                <a:highlight>
                  <a:srgbClr val="FFFF00"/>
                </a:highlight>
              </a:rPr>
              <a:t>Belajar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dari</a:t>
            </a:r>
            <a:r>
              <a:rPr lang="en-US" sz="3400" dirty="0">
                <a:highlight>
                  <a:srgbClr val="FFFF00"/>
                </a:highlight>
              </a:rPr>
              <a:t> google, </a:t>
            </a:r>
            <a:r>
              <a:rPr lang="en-US" sz="3400" dirty="0" err="1">
                <a:highlight>
                  <a:srgbClr val="FFFF00"/>
                </a:highlight>
              </a:rPr>
              <a:t>Youtube</a:t>
            </a:r>
            <a:r>
              <a:rPr lang="en-US" sz="3400" dirty="0">
                <a:highlight>
                  <a:srgbClr val="FFFF00"/>
                </a:highlight>
              </a:rPr>
              <a:t> dan orang-orang yang </a:t>
            </a:r>
            <a:r>
              <a:rPr lang="en-US" sz="3400" dirty="0" err="1">
                <a:highlight>
                  <a:srgbClr val="FFFF00"/>
                </a:highlight>
              </a:rPr>
              <a:t>memiliki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inovasi</a:t>
            </a:r>
            <a:r>
              <a:rPr lang="en-US" sz="3400" dirty="0">
                <a:highlight>
                  <a:srgbClr val="FFFF00"/>
                </a:highlight>
              </a:rPr>
              <a:t>. </a:t>
            </a:r>
            <a:br>
              <a:rPr lang="en-US" sz="3400" dirty="0">
                <a:highlight>
                  <a:srgbClr val="FFFF00"/>
                </a:highlight>
              </a:rPr>
            </a:br>
            <a:r>
              <a:rPr lang="en-US" sz="3400" dirty="0" err="1">
                <a:highlight>
                  <a:srgbClr val="FFFF00"/>
                </a:highlight>
              </a:rPr>
              <a:t>Berfikir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saya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harus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membuat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semua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lisensi</a:t>
            </a:r>
            <a:r>
              <a:rPr lang="en-US" sz="3400" dirty="0">
                <a:highlight>
                  <a:srgbClr val="FFFF00"/>
                </a:highlight>
              </a:rPr>
              <a:t> dan </a:t>
            </a:r>
            <a:r>
              <a:rPr lang="en-US" sz="3400" dirty="0" err="1">
                <a:highlight>
                  <a:srgbClr val="FFFF00"/>
                </a:highlight>
              </a:rPr>
              <a:t>berfikir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Pemerintah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bisa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membantu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saya</a:t>
            </a:r>
            <a:r>
              <a:rPr lang="en-US" sz="3400" dirty="0">
                <a:highlight>
                  <a:srgbClr val="FFFF00"/>
                </a:highlight>
              </a:rPr>
              <a:t>. </a:t>
            </a:r>
            <a:r>
              <a:rPr lang="en-US" sz="3400" dirty="0" err="1">
                <a:highlight>
                  <a:srgbClr val="FFFF00"/>
                </a:highlight>
              </a:rPr>
              <a:t>Tetapi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mereka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bahkan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tidak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tahu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cara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membuat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izin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untuk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mendiirikan</a:t>
            </a:r>
            <a:r>
              <a:rPr lang="en-US" sz="3400" dirty="0">
                <a:highlight>
                  <a:srgbClr val="FFFF00"/>
                </a:highlight>
              </a:rPr>
              <a:t> homestay. </a:t>
            </a:r>
            <a:br>
              <a:rPr lang="en-US" sz="3400" dirty="0">
                <a:highlight>
                  <a:srgbClr val="FFFF00"/>
                </a:highlight>
              </a:rPr>
            </a:br>
            <a:r>
              <a:rPr lang="en-US" sz="3400" dirty="0" err="1">
                <a:highlight>
                  <a:srgbClr val="FFFF00"/>
                </a:highlight>
              </a:rPr>
              <a:t>Kemudian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saya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mengerti</a:t>
            </a:r>
            <a:r>
              <a:rPr lang="en-US" sz="3400" dirty="0">
                <a:highlight>
                  <a:srgbClr val="FFFF00"/>
                </a:highlight>
              </a:rPr>
              <a:t>, </a:t>
            </a:r>
            <a:r>
              <a:rPr lang="en-US" sz="3400" dirty="0" err="1">
                <a:highlight>
                  <a:srgbClr val="FFFF00"/>
                </a:highlight>
              </a:rPr>
              <a:t>bahwa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Bisnis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adalah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sesuatu</a:t>
            </a:r>
            <a:r>
              <a:rPr lang="en-US" sz="3400" dirty="0">
                <a:highlight>
                  <a:srgbClr val="FFFF00"/>
                </a:highlight>
              </a:rPr>
              <a:t> yang </a:t>
            </a:r>
            <a:r>
              <a:rPr lang="en-US" sz="3400" dirty="0" err="1">
                <a:highlight>
                  <a:srgbClr val="FFFF00"/>
                </a:highlight>
              </a:rPr>
              <a:t>harus</a:t>
            </a:r>
            <a:r>
              <a:rPr lang="en-US" sz="3400" dirty="0">
                <a:highlight>
                  <a:srgbClr val="FFFF00"/>
                </a:highlight>
              </a:rPr>
              <a:t> Anda </a:t>
            </a:r>
            <a:r>
              <a:rPr lang="en-US" sz="3400" dirty="0" err="1">
                <a:highlight>
                  <a:srgbClr val="FFFF00"/>
                </a:highlight>
              </a:rPr>
              <a:t>lakukan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r>
              <a:rPr lang="en-US" sz="3400" dirty="0" err="1">
                <a:highlight>
                  <a:srgbClr val="FFFF00"/>
                </a:highlight>
              </a:rPr>
              <a:t>sendiri</a:t>
            </a:r>
            <a:r>
              <a:rPr lang="en-US" sz="3400" dirty="0">
                <a:highlight>
                  <a:srgbClr val="FFFF00"/>
                </a:highlight>
              </a:rPr>
              <a:t>!</a:t>
            </a:r>
          </a:p>
          <a:p>
            <a:pPr algn="l" rtl="0"/>
            <a:r>
              <a:rPr lang="en-US" sz="4300" b="1" dirty="0">
                <a:solidFill>
                  <a:srgbClr val="FF0000"/>
                </a:solidFill>
              </a:rPr>
              <a:t>Saya </a:t>
            </a:r>
            <a:r>
              <a:rPr lang="en-US" sz="4300" b="1" dirty="0" err="1">
                <a:solidFill>
                  <a:srgbClr val="FF0000"/>
                </a:solidFill>
              </a:rPr>
              <a:t>tidak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memiliki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kekuatan</a:t>
            </a:r>
            <a:br>
              <a:rPr lang="en-US" sz="4300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 err="1">
                <a:highlight>
                  <a:srgbClr val="FFFF00"/>
                </a:highlight>
              </a:rPr>
              <a:t>Menciptakan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desa</a:t>
            </a:r>
            <a:r>
              <a:rPr lang="en-US" sz="3100" dirty="0">
                <a:highlight>
                  <a:srgbClr val="FFFF00"/>
                </a:highlight>
              </a:rPr>
              <a:t> yang </a:t>
            </a:r>
            <a:r>
              <a:rPr lang="en-US" sz="3100" dirty="0" err="1">
                <a:highlight>
                  <a:srgbClr val="FFFF00"/>
                </a:highlight>
              </a:rPr>
              <a:t>kotor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menjadi</a:t>
            </a:r>
            <a:r>
              <a:rPr lang="en-US" sz="3100" dirty="0">
                <a:highlight>
                  <a:srgbClr val="FFFF00"/>
                </a:highlight>
              </a:rPr>
              <a:t> Ecovillage yang </a:t>
            </a:r>
            <a:r>
              <a:rPr lang="en-US" sz="3100" dirty="0" err="1">
                <a:highlight>
                  <a:srgbClr val="FFFF00"/>
                </a:highlight>
              </a:rPr>
              <a:t>bersih</a:t>
            </a:r>
            <a:r>
              <a:rPr lang="en-US" sz="3100" dirty="0">
                <a:highlight>
                  <a:srgbClr val="FFFF00"/>
                </a:highlight>
              </a:rPr>
              <a:t>, </a:t>
            </a:r>
            <a:r>
              <a:rPr lang="en-US" sz="3100" dirty="0" err="1">
                <a:highlight>
                  <a:srgbClr val="FFFF00"/>
                </a:highlight>
              </a:rPr>
              <a:t>saya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tidak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memiliki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kekuatan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untuk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ini</a:t>
            </a:r>
            <a:r>
              <a:rPr lang="en-US" sz="3100" dirty="0">
                <a:highlight>
                  <a:srgbClr val="FFFF00"/>
                </a:highlight>
              </a:rPr>
              <a:t>. Saya </a:t>
            </a:r>
            <a:r>
              <a:rPr lang="en-US" sz="3100" dirty="0" err="1">
                <a:highlight>
                  <a:srgbClr val="FFFF00"/>
                </a:highlight>
              </a:rPr>
              <a:t>hanya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seorang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wanita</a:t>
            </a:r>
            <a:r>
              <a:rPr lang="en-US" sz="3100" dirty="0">
                <a:highlight>
                  <a:srgbClr val="FFFF00"/>
                </a:highlight>
              </a:rPr>
              <a:t> yang </a:t>
            </a:r>
            <a:r>
              <a:rPr lang="en-US" sz="3100" dirty="0" err="1">
                <a:highlight>
                  <a:srgbClr val="FFFF00"/>
                </a:highlight>
              </a:rPr>
              <a:t>tidak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memiliki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apa-apa</a:t>
            </a:r>
            <a:r>
              <a:rPr lang="en-US" sz="3100" dirty="0">
                <a:highlight>
                  <a:srgbClr val="FFFF00"/>
                </a:highlight>
              </a:rPr>
              <a:t> dan </a:t>
            </a:r>
            <a:r>
              <a:rPr lang="en-US" sz="3100" dirty="0" err="1">
                <a:highlight>
                  <a:srgbClr val="FFFF00"/>
                </a:highlight>
              </a:rPr>
              <a:t>banyak</a:t>
            </a:r>
            <a:r>
              <a:rPr lang="en-US" sz="3100" dirty="0">
                <a:highlight>
                  <a:srgbClr val="FFFF00"/>
                </a:highlight>
              </a:rPr>
              <a:t> orang </a:t>
            </a:r>
            <a:r>
              <a:rPr lang="en-US" sz="3100" dirty="0" err="1">
                <a:highlight>
                  <a:srgbClr val="FFFF00"/>
                </a:highlight>
              </a:rPr>
              <a:t>hanya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tersenyum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tentang</a:t>
            </a:r>
            <a:r>
              <a:rPr lang="en-US" sz="3100" dirty="0">
                <a:highlight>
                  <a:srgbClr val="FFFF00"/>
                </a:highlight>
              </a:rPr>
              <a:t> ide-ide </a:t>
            </a:r>
            <a:r>
              <a:rPr lang="en-US" sz="3100" dirty="0" err="1">
                <a:highlight>
                  <a:srgbClr val="FFFF00"/>
                </a:highlight>
              </a:rPr>
              <a:t>saya</a:t>
            </a:r>
            <a:r>
              <a:rPr lang="en-US" sz="3100" dirty="0">
                <a:highlight>
                  <a:srgbClr val="FFFF00"/>
                </a:highlight>
              </a:rPr>
              <a:t>. </a:t>
            </a:r>
            <a:br>
              <a:rPr lang="en-US" sz="3100" dirty="0">
                <a:highlight>
                  <a:srgbClr val="FFFF00"/>
                </a:highlight>
              </a:rPr>
            </a:br>
            <a:r>
              <a:rPr lang="en-US" sz="3100" dirty="0">
                <a:highlight>
                  <a:srgbClr val="FFFF00"/>
                </a:highlight>
              </a:rPr>
              <a:t>Pada </a:t>
            </a:r>
            <a:r>
              <a:rPr lang="en-US" sz="3100" dirty="0" err="1">
                <a:highlight>
                  <a:srgbClr val="FFFF00"/>
                </a:highlight>
              </a:rPr>
              <a:t>awalnya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mereka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tidak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menganggap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saya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serius</a:t>
            </a:r>
            <a:r>
              <a:rPr lang="en-US" sz="3100" dirty="0">
                <a:highlight>
                  <a:srgbClr val="FFFF00"/>
                </a:highlight>
              </a:rPr>
              <a:t>. </a:t>
            </a:r>
            <a:r>
              <a:rPr lang="en-US" sz="3100" dirty="0" err="1">
                <a:highlight>
                  <a:srgbClr val="FFFF00"/>
                </a:highlight>
              </a:rPr>
              <a:t>Tapi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saya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memulai</a:t>
            </a:r>
            <a:r>
              <a:rPr lang="en-US" sz="3100" dirty="0">
                <a:highlight>
                  <a:srgbClr val="FFFF00"/>
                </a:highlight>
              </a:rPr>
              <a:t> dan </a:t>
            </a:r>
            <a:r>
              <a:rPr lang="en-US" sz="3100" dirty="0" err="1">
                <a:highlight>
                  <a:srgbClr val="FFFF00"/>
                </a:highlight>
              </a:rPr>
              <a:t>melakukan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setiap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hari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untuk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membersihkan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desa</a:t>
            </a:r>
            <a:r>
              <a:rPr lang="en-US" sz="3100" dirty="0">
                <a:highlight>
                  <a:srgbClr val="FFFF00"/>
                </a:highlight>
              </a:rPr>
              <a:t>. Dan </a:t>
            </a:r>
            <a:r>
              <a:rPr lang="en-US" sz="3100" dirty="0" err="1">
                <a:highlight>
                  <a:srgbClr val="FFFF00"/>
                </a:highlight>
              </a:rPr>
              <a:t>kesuksesan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membiarkan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saya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melakukannya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setiap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hari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sampai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langkah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berikutnya</a:t>
            </a:r>
            <a:r>
              <a:rPr lang="en-US" sz="3100" dirty="0">
                <a:highlight>
                  <a:srgbClr val="FFFF00"/>
                </a:highlight>
              </a:rPr>
              <a:t>. </a:t>
            </a:r>
            <a:br>
              <a:rPr lang="en-US" sz="3100" dirty="0">
                <a:highlight>
                  <a:srgbClr val="FFFF00"/>
                </a:highlight>
              </a:rPr>
            </a:br>
            <a:r>
              <a:rPr lang="en-US" sz="3100" dirty="0">
                <a:highlight>
                  <a:srgbClr val="FFFF00"/>
                </a:highlight>
              </a:rPr>
              <a:t>Saya </a:t>
            </a:r>
            <a:r>
              <a:rPr lang="en-US" sz="3100" dirty="0" err="1">
                <a:highlight>
                  <a:srgbClr val="FFFF00"/>
                </a:highlight>
              </a:rPr>
              <a:t>didorong</a:t>
            </a:r>
            <a:r>
              <a:rPr lang="en-US" sz="3100" dirty="0">
                <a:highlight>
                  <a:srgbClr val="FFFF00"/>
                </a:highlight>
              </a:rPr>
              <a:t> oleh </a:t>
            </a:r>
            <a:r>
              <a:rPr lang="en-US" sz="3100" dirty="0" err="1">
                <a:highlight>
                  <a:srgbClr val="FFFF00"/>
                </a:highlight>
              </a:rPr>
              <a:t>visi</a:t>
            </a:r>
            <a:r>
              <a:rPr lang="en-US" sz="3100" dirty="0">
                <a:highlight>
                  <a:srgbClr val="FFFF00"/>
                </a:highlight>
              </a:rPr>
              <a:t> dan </a:t>
            </a:r>
            <a:r>
              <a:rPr lang="en-US" sz="3100" dirty="0" err="1">
                <a:highlight>
                  <a:srgbClr val="FFFF00"/>
                </a:highlight>
              </a:rPr>
              <a:t>prinsip</a:t>
            </a:r>
            <a:r>
              <a:rPr lang="en-US" sz="3100" dirty="0">
                <a:highlight>
                  <a:srgbClr val="FFFF00"/>
                </a:highlight>
              </a:rPr>
              <a:t> yang </a:t>
            </a:r>
            <a:r>
              <a:rPr lang="en-US" sz="3100" dirty="0" err="1">
                <a:highlight>
                  <a:srgbClr val="FFFF00"/>
                </a:highlight>
              </a:rPr>
              <a:t>saya</a:t>
            </a:r>
            <a:r>
              <a:rPr lang="en-US" sz="3100" dirty="0">
                <a:highlight>
                  <a:srgbClr val="FFFF00"/>
                </a:highlight>
              </a:rPr>
              <a:t> </a:t>
            </a:r>
            <a:r>
              <a:rPr lang="en-US" sz="3100" dirty="0" err="1">
                <a:highlight>
                  <a:srgbClr val="FFFF00"/>
                </a:highlight>
              </a:rPr>
              <a:t>miliki</a:t>
            </a:r>
            <a:r>
              <a:rPr lang="en-US" sz="3100" dirty="0">
                <a:highlight>
                  <a:srgbClr val="FFFF00"/>
                </a:highlight>
              </a:rPr>
              <a:t>.</a:t>
            </a: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98287-3D4F-4B1E-BC3E-20513CD9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A02-997C-4859-A99B-359ED9B59078}" type="slidenum">
              <a:rPr lang="en-ID" smtClean="0"/>
              <a:t>8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DD99E-C7CF-4E21-ABFE-D55BB6CE1E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6884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36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1635-A1C7-46CE-8024-935E610F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2" y="1855706"/>
            <a:ext cx="8727279" cy="696649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Anda tidak harus membuat </a:t>
            </a:r>
            <a:r>
              <a:rPr lang="en-US" dirty="0" err="1"/>
              <a:t>Bisnis</a:t>
            </a:r>
            <a:r>
              <a:rPr lang="en-US" dirty="0"/>
              <a:t>!</a:t>
            </a:r>
            <a:br>
              <a:rPr lang="en-US" dirty="0"/>
            </a:br>
            <a:endParaRPr lang="en-ID" dirty="0"/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FF7430AE-86A1-422E-BA2E-0300C422F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9992" y="2552355"/>
            <a:ext cx="3576677" cy="28537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BF81F-E71C-4C6D-B7FB-7545427D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63359A02-997C-4859-A99B-359ED9B59078}" type="slidenum">
              <a:rPr lang="en-ID" smtClean="0"/>
              <a:t>9</a:t>
            </a:fld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02BE3-26FC-4DF5-9762-33A7EFA113AB}"/>
              </a:ext>
            </a:extLst>
          </p:cNvPr>
          <p:cNvSpPr txBox="1"/>
          <p:nvPr/>
        </p:nvSpPr>
        <p:spPr>
          <a:xfrm>
            <a:off x="1497297" y="5787481"/>
            <a:ext cx="811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Berikut Tautan ke</a:t>
            </a:r>
            <a:r>
              <a:rPr lang="en-US" dirty="0" err="1"/>
              <a:t>Youtube</a:t>
            </a:r>
            <a:r>
              <a:rPr lang="en-US" dirty="0"/>
              <a:t>Video:</a:t>
            </a:r>
            <a:r>
              <a:rPr lang="en-US" dirty="0">
                <a:hlinkClick r:id="rId2"/>
              </a:rPr>
              <a:t>https://youtu.be/FobaKbhNdoI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01AAD-508E-4E00-A929-E38CA856D1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6884"/>
            <a:ext cx="1374468" cy="12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625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1680</TotalTime>
  <Words>1409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Bagaimana cara meraih kesuksesan?</vt:lpstr>
      <vt:lpstr>Apa pola pikir utama  membuat menyerah?</vt:lpstr>
      <vt:lpstr>Bagaimana solusinya?</vt:lpstr>
      <vt:lpstr>Pengalaman saya:</vt:lpstr>
      <vt:lpstr>Pengalaman saya: Saya berjuang dengan semua pola pikir negatif ini! </vt:lpstr>
      <vt:lpstr>Pengalaman saya:</vt:lpstr>
      <vt:lpstr>Pengalaman saya:</vt:lpstr>
      <vt:lpstr>Pengalaman saya:</vt:lpstr>
      <vt:lpstr>Anda tidak harus membuat Bisnis! </vt:lpstr>
      <vt:lpstr>Setelah 15 tahun membuat  Ecovillage Silimalombu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success?</dc:title>
  <dc:creator>redmi</dc:creator>
  <cp:lastModifiedBy>redmi</cp:lastModifiedBy>
  <cp:revision>7</cp:revision>
  <cp:lastPrinted>2022-04-20T06:51:11Z</cp:lastPrinted>
  <dcterms:created xsi:type="dcterms:W3CDTF">2022-04-19T11:06:37Z</dcterms:created>
  <dcterms:modified xsi:type="dcterms:W3CDTF">2022-04-21T04:49:50Z</dcterms:modified>
</cp:coreProperties>
</file>