
<file path=[Content_Types].xml><?xml version="1.0" encoding="utf-8"?>
<Types xmlns="http://schemas.openxmlformats.org/package/2006/content-types">
  <Override PartName="/_rels/.rels" ContentType="application/vnd.openxmlformats-package.relationships+xml"/>
  <Override PartName="/docProps/app.xml" ContentType="application/vnd.openxmlformats-officedocument.extended-properties+xml"/>
  <Override PartName="/docProps/core.xml" ContentType="application/vnd.openxmlformats-package.core-properties+xml"/>
  <Override PartName="/ppt/_rels/presentation.xml.rels" ContentType="application/vnd.openxmlformats-package.relationships+xml"/>
  <Override PartName="/ppt/media/image10.png" ContentType="image/png"/>
  <Override PartName="/ppt/media/image9.png" ContentType="image/png"/>
  <Override PartName="/ppt/media/image8.png" ContentType="image/png"/>
  <Override PartName="/ppt/media/image7.png" ContentType="image/png"/>
  <Override PartName="/ppt/media/image2.png" ContentType="image/png"/>
  <Override PartName="/ppt/media/image1.png" ContentType="image/png"/>
  <Override PartName="/ppt/media/image3.png" ContentType="image/png"/>
  <Override PartName="/ppt/media/image4.png" ContentType="image/png"/>
  <Override PartName="/ppt/media/image5.png" ContentType="image/png"/>
  <Override PartName="/ppt/media/image6.png" ContentType="image/png"/>
  <Override PartName="/ppt/slideMasters/_rels/slideMaster1.xml.rels" ContentType="application/vnd.openxmlformats-package.relationships+xml"/>
  <Override PartName="/ppt/slideMasters/_rels/slideMaster3.xml.rels" ContentType="application/vnd.openxmlformats-package.relationships+xml"/>
  <Override PartName="/ppt/slideMasters/_rels/slideMaster2.xml.rels" ContentType="application/vnd.openxmlformats-package.relationships+xml"/>
  <Override PartName="/ppt/slideMasters/slideMaster3.xml" ContentType="application/vnd.openxmlformats-officedocument.presentationml.slideMaster+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presentation.xml" ContentType="application/vnd.openxmlformats-officedocument.presentationml.presentation.main+xml"/>
  <Override PartName="/ppt/theme/theme3.xml" ContentType="application/vnd.openxmlformats-officedocument.theme+xml"/>
  <Override PartName="/ppt/theme/theme1.xml" ContentType="application/vnd.openxmlformats-officedocument.theme+xml"/>
  <Override PartName="/ppt/theme/theme2.xml" ContentType="application/vnd.openxmlformats-officedocument.theme+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_rels/slideLayout36.xml.rels" ContentType="application/vnd.openxmlformats-package.relationships+xml"/>
  <Override PartName="/ppt/slideLayouts/_rels/slideLayout35.xml.rels" ContentType="application/vnd.openxmlformats-package.relationships+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29.xml.rels" ContentType="application/vnd.openxmlformats-package.relationships+xml"/>
  <Override PartName="/ppt/slideLayouts/_rels/slideLayout28.xml.rels" ContentType="application/vnd.openxmlformats-package.relationships+xml"/>
  <Override PartName="/ppt/slideLayouts/_rels/slideLayout32.xml.rels" ContentType="application/vnd.openxmlformats-package.relationships+xml"/>
  <Override PartName="/ppt/slideLayouts/_rels/slideLayout27.xml.rels" ContentType="application/vnd.openxmlformats-package.relationships+xml"/>
  <Override PartName="/ppt/slideLayouts/_rels/slideLayout26.xml.rels" ContentType="application/vnd.openxmlformats-package.relationships+xml"/>
  <Override PartName="/ppt/slideLayouts/_rels/slideLayout31.xml.rels" ContentType="application/vnd.openxmlformats-package.relationships+xml"/>
  <Override PartName="/ppt/slideLayouts/_rels/slideLayout25.xml.rels" ContentType="application/vnd.openxmlformats-package.relationships+xml"/>
  <Override PartName="/ppt/slideLayouts/_rels/slideLayout30.xml.rels" ContentType="application/vnd.openxmlformats-package.relationships+xml"/>
  <Override PartName="/ppt/slideLayouts/_rels/slideLayout24.xml.rels" ContentType="application/vnd.openxmlformats-package.relationships+xml"/>
  <Override PartName="/ppt/slideLayouts/_rels/slideLayout23.xml.rels" ContentType="application/vnd.openxmlformats-package.relationships+xml"/>
  <Override PartName="/ppt/slideLayouts/_rels/slideLayout22.xml.rels" ContentType="application/vnd.openxmlformats-package.relationships+xml"/>
  <Override PartName="/ppt/slideLayouts/_rels/slideLayout21.xml.rels" ContentType="application/vnd.openxmlformats-package.relationships+xml"/>
  <Override PartName="/ppt/slideLayouts/_rels/slideLayout20.xml.rels" ContentType="application/vnd.openxmlformats-package.relationships+xml"/>
  <Override PartName="/ppt/slideLayouts/_rels/slideLayout19.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14.xml.rels" ContentType="application/vnd.openxmlformats-package.relationships+xml"/>
  <Override PartName="/ppt/slideLayouts/_rels/slideLayout13.xml.rels" ContentType="application/vnd.openxmlformats-package.relationships+xml"/>
  <Override PartName="/ppt/slideLayouts/_rels/slideLayout18.xml.rels" ContentType="application/vnd.openxmlformats-package.relationships+xml"/>
  <Override PartName="/ppt/slideLayouts/_rels/slideLayout4.xml.rels" ContentType="application/vnd.openxmlformats-package.relationships+xml"/>
  <Override PartName="/ppt/slideLayouts/_rels/slideLayout12.xml.rels" ContentType="application/vnd.openxmlformats-package.relationships+xml"/>
  <Override PartName="/ppt/slideLayouts/_rels/slideLayout17.xml.rels" ContentType="application/vnd.openxmlformats-package.relationships+xml"/>
  <Override PartName="/ppt/slideLayouts/_rels/slideLayout3.xml.rels" ContentType="application/vnd.openxmlformats-package.relationships+xml"/>
  <Override PartName="/ppt/slideLayouts/_rels/slideLayout11.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7.xml.rels" ContentType="application/vnd.openxmlformats-package.relationships+xml"/>
  <Override PartName="/ppt/slideLayouts/_rels/slideLayout1.xml.rels" ContentType="application/vnd.openxmlformats-package.relationships+xml"/>
  <Override PartName="/ppt/slideLayouts/_rels/slideLayout15.xml.rels" ContentType="application/vnd.openxmlformats-package.relationships+xml"/>
  <Override PartName="/ppt/slideLayouts/_rels/slideLayout8.xml.rels" ContentType="application/vnd.openxmlformats-package.relationships+xml"/>
  <Override PartName="/ppt/slideLayouts/_rels/slideLayout2.xml.rels" ContentType="application/vnd.openxmlformats-package.relationships+xml"/>
  <Override PartName="/ppt/slideLayouts/_rels/slideLayout16.xml.rels" ContentType="application/vnd.openxmlformats-package.relationships+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10.xml" ContentType="application/vnd.openxmlformats-officedocument.presentationml.slideLayout+xml"/>
  <Override PartName="/ppt/slideLayouts/slideLayout35.xml" ContentType="application/vnd.openxmlformats-officedocument.presentationml.slideLayout+xml"/>
  <Override PartName="/ppt/slideLayouts/slideLayout11.xml" ContentType="application/vnd.openxmlformats-officedocument.presentationml.slideLayout+xml"/>
  <Override PartName="/ppt/slideLayouts/slideLayout36.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_rels/slide23.xml.rels" ContentType="application/vnd.openxmlformats-package.relationships+xml"/>
  <Override PartName="/ppt/slides/_rels/slide22.xml.rels" ContentType="application/vnd.openxmlformats-package.relationships+xml"/>
  <Override PartName="/ppt/slides/_rels/slide21.xml.rels" ContentType="application/vnd.openxmlformats-package.relationships+xml"/>
  <Override PartName="/ppt/slides/_rels/slide20.xml.rels" ContentType="application/vnd.openxmlformats-package.relationships+xml"/>
  <Override PartName="/ppt/slides/_rels/slide19.xml.rels" ContentType="application/vnd.openxmlformats-package.relationships+xml"/>
  <Override PartName="/ppt/slides/_rels/slide18.xml.rels" ContentType="application/vnd.openxmlformats-package.relationships+xml"/>
  <Override PartName="/ppt/slides/_rels/slide1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3.xml.rels" ContentType="application/vnd.openxmlformats-package.relationships+xml"/>
  <Override PartName="/ppt/slides/_rels/slide1.xml.rels" ContentType="application/vnd.openxmlformats-package.relationships+xml"/>
  <Override PartName="/ppt/slides/_rels/slide9.xml.rels" ContentType="application/vnd.openxmlformats-package.relationships+xml"/>
  <Override PartName="/ppt/slides/_rels/slide2.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Lst>
  <p:sldSz cx="10080625" cy="7559675"/>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504000" y="301320"/>
            <a:ext cx="9072000" cy="1261800"/>
          </a:xfrm>
          <a:prstGeom prst="rect">
            <a:avLst/>
          </a:prstGeom>
        </p:spPr>
        <p:txBody>
          <a:bodyPr lIns="0" rIns="0" tIns="0" bIns="0" anchor="ctr"/>
          <a:p>
            <a:pPr algn="ctr"/>
            <a:endParaRPr b="0" lang="en-GB" sz="4400" spc="-1" strike="noStrike">
              <a:latin typeface="Arial"/>
            </a:endParaRPr>
          </a:p>
        </p:txBody>
      </p:sp>
      <p:sp>
        <p:nvSpPr>
          <p:cNvPr id="25" name="PlaceHolder 2"/>
          <p:cNvSpPr>
            <a:spLocks noGrp="1"/>
          </p:cNvSpPr>
          <p:nvPr>
            <p:ph type="body"/>
          </p:nvPr>
        </p:nvSpPr>
        <p:spPr>
          <a:xfrm>
            <a:off x="504000" y="1768680"/>
            <a:ext cx="9072000" cy="2090880"/>
          </a:xfrm>
          <a:prstGeom prst="rect">
            <a:avLst/>
          </a:prstGeom>
        </p:spPr>
        <p:txBody>
          <a:bodyPr lIns="0" rIns="0" tIns="0" bIns="0">
            <a:normAutofit/>
          </a:bodyPr>
          <a:p>
            <a:endParaRPr b="0" lang="en-GB" sz="3200" spc="-1" strike="noStrike">
              <a:latin typeface="Arial"/>
            </a:endParaRPr>
          </a:p>
        </p:txBody>
      </p:sp>
      <p:sp>
        <p:nvSpPr>
          <p:cNvPr id="26" name="PlaceHolder 3"/>
          <p:cNvSpPr>
            <a:spLocks noGrp="1"/>
          </p:cNvSpPr>
          <p:nvPr>
            <p:ph type="body"/>
          </p:nvPr>
        </p:nvSpPr>
        <p:spPr>
          <a:xfrm>
            <a:off x="504000" y="4058640"/>
            <a:ext cx="9072000" cy="2090880"/>
          </a:xfrm>
          <a:prstGeom prst="rect">
            <a:avLst/>
          </a:prstGeom>
        </p:spPr>
        <p:txBody>
          <a:bodyPr lIns="0" rIns="0" tIns="0" bIns="0">
            <a:normAutofit/>
          </a:bodyPr>
          <a:p>
            <a:endParaRPr b="0" lang="en-GB"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504000" y="301320"/>
            <a:ext cx="9072000" cy="1261800"/>
          </a:xfrm>
          <a:prstGeom prst="rect">
            <a:avLst/>
          </a:prstGeom>
        </p:spPr>
        <p:txBody>
          <a:bodyPr lIns="0" rIns="0" tIns="0" bIns="0" anchor="ctr"/>
          <a:p>
            <a:pPr algn="ctr"/>
            <a:endParaRPr b="0" lang="en-GB" sz="4400" spc="-1" strike="noStrike">
              <a:latin typeface="Arial"/>
            </a:endParaRPr>
          </a:p>
        </p:txBody>
      </p:sp>
      <p:sp>
        <p:nvSpPr>
          <p:cNvPr id="28" name="PlaceHolder 2"/>
          <p:cNvSpPr>
            <a:spLocks noGrp="1"/>
          </p:cNvSpPr>
          <p:nvPr>
            <p:ph type="body"/>
          </p:nvPr>
        </p:nvSpPr>
        <p:spPr>
          <a:xfrm>
            <a:off x="504000" y="1768680"/>
            <a:ext cx="4426920" cy="2090880"/>
          </a:xfrm>
          <a:prstGeom prst="rect">
            <a:avLst/>
          </a:prstGeom>
        </p:spPr>
        <p:txBody>
          <a:bodyPr lIns="0" rIns="0" tIns="0" bIns="0">
            <a:normAutofit/>
          </a:bodyPr>
          <a:p>
            <a:endParaRPr b="0" lang="en-GB" sz="3200" spc="-1" strike="noStrike">
              <a:latin typeface="Arial"/>
            </a:endParaRPr>
          </a:p>
        </p:txBody>
      </p:sp>
      <p:sp>
        <p:nvSpPr>
          <p:cNvPr id="29" name="PlaceHolder 3"/>
          <p:cNvSpPr>
            <a:spLocks noGrp="1"/>
          </p:cNvSpPr>
          <p:nvPr>
            <p:ph type="body"/>
          </p:nvPr>
        </p:nvSpPr>
        <p:spPr>
          <a:xfrm>
            <a:off x="5152680" y="1768680"/>
            <a:ext cx="4426920" cy="2090880"/>
          </a:xfrm>
          <a:prstGeom prst="rect">
            <a:avLst/>
          </a:prstGeom>
        </p:spPr>
        <p:txBody>
          <a:bodyPr lIns="0" rIns="0" tIns="0" bIns="0">
            <a:normAutofit/>
          </a:bodyPr>
          <a:p>
            <a:endParaRPr b="0" lang="en-GB" sz="3200" spc="-1" strike="noStrike">
              <a:latin typeface="Arial"/>
            </a:endParaRPr>
          </a:p>
        </p:txBody>
      </p:sp>
      <p:sp>
        <p:nvSpPr>
          <p:cNvPr id="30" name="PlaceHolder 4"/>
          <p:cNvSpPr>
            <a:spLocks noGrp="1"/>
          </p:cNvSpPr>
          <p:nvPr>
            <p:ph type="body"/>
          </p:nvPr>
        </p:nvSpPr>
        <p:spPr>
          <a:xfrm>
            <a:off x="504000" y="4058640"/>
            <a:ext cx="4426920" cy="2090880"/>
          </a:xfrm>
          <a:prstGeom prst="rect">
            <a:avLst/>
          </a:prstGeom>
        </p:spPr>
        <p:txBody>
          <a:bodyPr lIns="0" rIns="0" tIns="0" bIns="0">
            <a:normAutofit/>
          </a:bodyPr>
          <a:p>
            <a:endParaRPr b="0" lang="en-GB" sz="3200" spc="-1" strike="noStrike">
              <a:latin typeface="Arial"/>
            </a:endParaRPr>
          </a:p>
        </p:txBody>
      </p:sp>
      <p:sp>
        <p:nvSpPr>
          <p:cNvPr id="31" name="PlaceHolder 5"/>
          <p:cNvSpPr>
            <a:spLocks noGrp="1"/>
          </p:cNvSpPr>
          <p:nvPr>
            <p:ph type="body"/>
          </p:nvPr>
        </p:nvSpPr>
        <p:spPr>
          <a:xfrm>
            <a:off x="5152680" y="4058640"/>
            <a:ext cx="4426920" cy="2090880"/>
          </a:xfrm>
          <a:prstGeom prst="rect">
            <a:avLst/>
          </a:prstGeom>
        </p:spPr>
        <p:txBody>
          <a:bodyPr lIns="0" rIns="0" tIns="0" bIns="0">
            <a:normAutofit/>
          </a:bodyPr>
          <a:p>
            <a:endParaRPr b="0" lang="en-GB"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504000" y="301320"/>
            <a:ext cx="9072000" cy="1261800"/>
          </a:xfrm>
          <a:prstGeom prst="rect">
            <a:avLst/>
          </a:prstGeom>
        </p:spPr>
        <p:txBody>
          <a:bodyPr lIns="0" rIns="0" tIns="0" bIns="0" anchor="ctr"/>
          <a:p>
            <a:pPr algn="ctr"/>
            <a:endParaRPr b="0" lang="en-GB" sz="4400" spc="-1" strike="noStrike">
              <a:latin typeface="Arial"/>
            </a:endParaRPr>
          </a:p>
        </p:txBody>
      </p:sp>
      <p:sp>
        <p:nvSpPr>
          <p:cNvPr id="33" name="PlaceHolder 2"/>
          <p:cNvSpPr>
            <a:spLocks noGrp="1"/>
          </p:cNvSpPr>
          <p:nvPr>
            <p:ph type="body"/>
          </p:nvPr>
        </p:nvSpPr>
        <p:spPr>
          <a:xfrm>
            <a:off x="504000" y="1768680"/>
            <a:ext cx="2921040" cy="2090880"/>
          </a:xfrm>
          <a:prstGeom prst="rect">
            <a:avLst/>
          </a:prstGeom>
        </p:spPr>
        <p:txBody>
          <a:bodyPr lIns="0" rIns="0" tIns="0" bIns="0">
            <a:normAutofit/>
          </a:bodyPr>
          <a:p>
            <a:endParaRPr b="0" lang="en-GB" sz="3200" spc="-1" strike="noStrike">
              <a:latin typeface="Arial"/>
            </a:endParaRPr>
          </a:p>
        </p:txBody>
      </p:sp>
      <p:sp>
        <p:nvSpPr>
          <p:cNvPr id="34" name="PlaceHolder 3"/>
          <p:cNvSpPr>
            <a:spLocks noGrp="1"/>
          </p:cNvSpPr>
          <p:nvPr>
            <p:ph type="body"/>
          </p:nvPr>
        </p:nvSpPr>
        <p:spPr>
          <a:xfrm>
            <a:off x="3571560" y="1768680"/>
            <a:ext cx="2921040" cy="2090880"/>
          </a:xfrm>
          <a:prstGeom prst="rect">
            <a:avLst/>
          </a:prstGeom>
        </p:spPr>
        <p:txBody>
          <a:bodyPr lIns="0" rIns="0" tIns="0" bIns="0">
            <a:normAutofit/>
          </a:bodyPr>
          <a:p>
            <a:endParaRPr b="0" lang="en-GB" sz="3200" spc="-1" strike="noStrike">
              <a:latin typeface="Arial"/>
            </a:endParaRPr>
          </a:p>
        </p:txBody>
      </p:sp>
      <p:sp>
        <p:nvSpPr>
          <p:cNvPr id="35" name="PlaceHolder 4"/>
          <p:cNvSpPr>
            <a:spLocks noGrp="1"/>
          </p:cNvSpPr>
          <p:nvPr>
            <p:ph type="body"/>
          </p:nvPr>
        </p:nvSpPr>
        <p:spPr>
          <a:xfrm>
            <a:off x="6639120" y="1768680"/>
            <a:ext cx="2921040" cy="2090880"/>
          </a:xfrm>
          <a:prstGeom prst="rect">
            <a:avLst/>
          </a:prstGeom>
        </p:spPr>
        <p:txBody>
          <a:bodyPr lIns="0" rIns="0" tIns="0" bIns="0">
            <a:normAutofit/>
          </a:bodyPr>
          <a:p>
            <a:endParaRPr b="0" lang="en-GB" sz="3200" spc="-1" strike="noStrike">
              <a:latin typeface="Arial"/>
            </a:endParaRPr>
          </a:p>
        </p:txBody>
      </p:sp>
      <p:sp>
        <p:nvSpPr>
          <p:cNvPr id="36" name="PlaceHolder 5"/>
          <p:cNvSpPr>
            <a:spLocks noGrp="1"/>
          </p:cNvSpPr>
          <p:nvPr>
            <p:ph type="body"/>
          </p:nvPr>
        </p:nvSpPr>
        <p:spPr>
          <a:xfrm>
            <a:off x="504000" y="4058640"/>
            <a:ext cx="2921040" cy="2090880"/>
          </a:xfrm>
          <a:prstGeom prst="rect">
            <a:avLst/>
          </a:prstGeom>
        </p:spPr>
        <p:txBody>
          <a:bodyPr lIns="0" rIns="0" tIns="0" bIns="0">
            <a:normAutofit/>
          </a:bodyPr>
          <a:p>
            <a:endParaRPr b="0" lang="en-GB" sz="3200" spc="-1" strike="noStrike">
              <a:latin typeface="Arial"/>
            </a:endParaRPr>
          </a:p>
        </p:txBody>
      </p:sp>
      <p:sp>
        <p:nvSpPr>
          <p:cNvPr id="37" name="PlaceHolder 6"/>
          <p:cNvSpPr>
            <a:spLocks noGrp="1"/>
          </p:cNvSpPr>
          <p:nvPr>
            <p:ph type="body"/>
          </p:nvPr>
        </p:nvSpPr>
        <p:spPr>
          <a:xfrm>
            <a:off x="3571560" y="4058640"/>
            <a:ext cx="2921040" cy="2090880"/>
          </a:xfrm>
          <a:prstGeom prst="rect">
            <a:avLst/>
          </a:prstGeom>
        </p:spPr>
        <p:txBody>
          <a:bodyPr lIns="0" rIns="0" tIns="0" bIns="0">
            <a:normAutofit/>
          </a:bodyPr>
          <a:p>
            <a:endParaRPr b="0" lang="en-GB" sz="3200" spc="-1" strike="noStrike">
              <a:latin typeface="Arial"/>
            </a:endParaRPr>
          </a:p>
        </p:txBody>
      </p:sp>
      <p:sp>
        <p:nvSpPr>
          <p:cNvPr id="38" name="PlaceHolder 7"/>
          <p:cNvSpPr>
            <a:spLocks noGrp="1"/>
          </p:cNvSpPr>
          <p:nvPr>
            <p:ph type="body"/>
          </p:nvPr>
        </p:nvSpPr>
        <p:spPr>
          <a:xfrm>
            <a:off x="6639120" y="4058640"/>
            <a:ext cx="2921040" cy="2090880"/>
          </a:xfrm>
          <a:prstGeom prst="rect">
            <a:avLst/>
          </a:prstGeom>
        </p:spPr>
        <p:txBody>
          <a:bodyPr lIns="0" rIns="0" tIns="0" bIns="0">
            <a:normAutofit/>
          </a:bodyPr>
          <a:p>
            <a:endParaRPr b="0" lang="en-GB"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2" name="PlaceHolder 1"/>
          <p:cNvSpPr>
            <a:spLocks noGrp="1"/>
          </p:cNvSpPr>
          <p:nvPr>
            <p:ph type="title"/>
          </p:nvPr>
        </p:nvSpPr>
        <p:spPr>
          <a:xfrm>
            <a:off x="504000" y="301320"/>
            <a:ext cx="9072000" cy="1261800"/>
          </a:xfrm>
          <a:prstGeom prst="rect">
            <a:avLst/>
          </a:prstGeom>
        </p:spPr>
        <p:txBody>
          <a:bodyPr lIns="0" rIns="0" tIns="0" bIns="0" anchor="ctr"/>
          <a:p>
            <a:pPr algn="ctr"/>
            <a:endParaRPr b="0" lang="en-GB" sz="4400" spc="-1" strike="noStrike">
              <a:latin typeface="Arial"/>
            </a:endParaRPr>
          </a:p>
        </p:txBody>
      </p:sp>
      <p:sp>
        <p:nvSpPr>
          <p:cNvPr id="43" name="PlaceHolder 2"/>
          <p:cNvSpPr>
            <a:spLocks noGrp="1"/>
          </p:cNvSpPr>
          <p:nvPr>
            <p:ph type="subTitle"/>
          </p:nvPr>
        </p:nvSpPr>
        <p:spPr>
          <a:xfrm>
            <a:off x="504000" y="1768680"/>
            <a:ext cx="9072000" cy="4384080"/>
          </a:xfrm>
          <a:prstGeom prst="rect">
            <a:avLst/>
          </a:prstGeom>
        </p:spPr>
        <p:txBody>
          <a:bodyPr lIns="0" rIns="0" tIns="0" bIns="0" anchor="ctr"/>
          <a:p>
            <a:pPr algn="ctr"/>
            <a:endParaRPr b="0" lang="en-GB"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504000" y="301320"/>
            <a:ext cx="9072000" cy="1261800"/>
          </a:xfrm>
          <a:prstGeom prst="rect">
            <a:avLst/>
          </a:prstGeom>
        </p:spPr>
        <p:txBody>
          <a:bodyPr lIns="0" rIns="0" tIns="0" bIns="0" anchor="ctr"/>
          <a:p>
            <a:pPr algn="ctr"/>
            <a:endParaRPr b="0" lang="en-GB" sz="4400" spc="-1" strike="noStrike">
              <a:latin typeface="Arial"/>
            </a:endParaRPr>
          </a:p>
        </p:txBody>
      </p:sp>
      <p:sp>
        <p:nvSpPr>
          <p:cNvPr id="45" name="PlaceHolder 2"/>
          <p:cNvSpPr>
            <a:spLocks noGrp="1"/>
          </p:cNvSpPr>
          <p:nvPr>
            <p:ph type="body"/>
          </p:nvPr>
        </p:nvSpPr>
        <p:spPr>
          <a:xfrm>
            <a:off x="504000" y="1768680"/>
            <a:ext cx="9072000" cy="4384080"/>
          </a:xfrm>
          <a:prstGeom prst="rect">
            <a:avLst/>
          </a:prstGeom>
        </p:spPr>
        <p:txBody>
          <a:bodyPr lIns="0" rIns="0" tIns="0" bIns="0">
            <a:normAutofit/>
          </a:bodyPr>
          <a:p>
            <a:endParaRPr b="0" lang="en-GB"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504000" y="301320"/>
            <a:ext cx="9072000" cy="1261800"/>
          </a:xfrm>
          <a:prstGeom prst="rect">
            <a:avLst/>
          </a:prstGeom>
        </p:spPr>
        <p:txBody>
          <a:bodyPr lIns="0" rIns="0" tIns="0" bIns="0" anchor="ctr"/>
          <a:p>
            <a:pPr algn="ctr"/>
            <a:endParaRPr b="0" lang="en-GB" sz="4400" spc="-1" strike="noStrike">
              <a:latin typeface="Arial"/>
            </a:endParaRPr>
          </a:p>
        </p:txBody>
      </p:sp>
      <p:sp>
        <p:nvSpPr>
          <p:cNvPr id="47" name="PlaceHolder 2"/>
          <p:cNvSpPr>
            <a:spLocks noGrp="1"/>
          </p:cNvSpPr>
          <p:nvPr>
            <p:ph type="body"/>
          </p:nvPr>
        </p:nvSpPr>
        <p:spPr>
          <a:xfrm>
            <a:off x="504000" y="1768680"/>
            <a:ext cx="4426920" cy="4384080"/>
          </a:xfrm>
          <a:prstGeom prst="rect">
            <a:avLst/>
          </a:prstGeom>
        </p:spPr>
        <p:txBody>
          <a:bodyPr lIns="0" rIns="0" tIns="0" bIns="0">
            <a:normAutofit/>
          </a:bodyPr>
          <a:p>
            <a:endParaRPr b="0" lang="en-GB" sz="3200" spc="-1" strike="noStrike">
              <a:latin typeface="Arial"/>
            </a:endParaRPr>
          </a:p>
        </p:txBody>
      </p:sp>
      <p:sp>
        <p:nvSpPr>
          <p:cNvPr id="48" name="PlaceHolder 3"/>
          <p:cNvSpPr>
            <a:spLocks noGrp="1"/>
          </p:cNvSpPr>
          <p:nvPr>
            <p:ph type="body"/>
          </p:nvPr>
        </p:nvSpPr>
        <p:spPr>
          <a:xfrm>
            <a:off x="5152680" y="1768680"/>
            <a:ext cx="4426920" cy="4384080"/>
          </a:xfrm>
          <a:prstGeom prst="rect">
            <a:avLst/>
          </a:prstGeom>
        </p:spPr>
        <p:txBody>
          <a:bodyPr lIns="0" rIns="0" tIns="0" bIns="0">
            <a:normAutofit/>
          </a:bodyPr>
          <a:p>
            <a:endParaRPr b="0" lang="en-GB"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9" name="PlaceHolder 1"/>
          <p:cNvSpPr>
            <a:spLocks noGrp="1"/>
          </p:cNvSpPr>
          <p:nvPr>
            <p:ph type="title"/>
          </p:nvPr>
        </p:nvSpPr>
        <p:spPr>
          <a:xfrm>
            <a:off x="504000" y="301320"/>
            <a:ext cx="9072000" cy="1261800"/>
          </a:xfrm>
          <a:prstGeom prst="rect">
            <a:avLst/>
          </a:prstGeom>
        </p:spPr>
        <p:txBody>
          <a:bodyPr lIns="0" rIns="0" tIns="0" bIns="0" anchor="ctr"/>
          <a:p>
            <a:pPr algn="ctr"/>
            <a:endParaRPr b="0" lang="en-GB"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0" name="PlaceHolder 1"/>
          <p:cNvSpPr>
            <a:spLocks noGrp="1"/>
          </p:cNvSpPr>
          <p:nvPr>
            <p:ph type="subTitle"/>
          </p:nvPr>
        </p:nvSpPr>
        <p:spPr>
          <a:xfrm>
            <a:off x="504000" y="301320"/>
            <a:ext cx="9072000" cy="5850360"/>
          </a:xfrm>
          <a:prstGeom prst="rect">
            <a:avLst/>
          </a:prstGeom>
        </p:spPr>
        <p:txBody>
          <a:bodyPr lIns="0" rIns="0" tIns="0" bIns="0" anchor="ctr"/>
          <a:p>
            <a:pPr algn="ctr"/>
            <a:endParaRPr b="0" lang="en-GB"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504000" y="301320"/>
            <a:ext cx="9072000" cy="1261800"/>
          </a:xfrm>
          <a:prstGeom prst="rect">
            <a:avLst/>
          </a:prstGeom>
        </p:spPr>
        <p:txBody>
          <a:bodyPr lIns="0" rIns="0" tIns="0" bIns="0" anchor="ctr"/>
          <a:p>
            <a:pPr algn="ctr"/>
            <a:endParaRPr b="0" lang="en-GB" sz="4400" spc="-1" strike="noStrike">
              <a:latin typeface="Arial"/>
            </a:endParaRPr>
          </a:p>
        </p:txBody>
      </p:sp>
      <p:sp>
        <p:nvSpPr>
          <p:cNvPr id="52" name="PlaceHolder 2"/>
          <p:cNvSpPr>
            <a:spLocks noGrp="1"/>
          </p:cNvSpPr>
          <p:nvPr>
            <p:ph type="body"/>
          </p:nvPr>
        </p:nvSpPr>
        <p:spPr>
          <a:xfrm>
            <a:off x="504000" y="1768680"/>
            <a:ext cx="4426920" cy="2090880"/>
          </a:xfrm>
          <a:prstGeom prst="rect">
            <a:avLst/>
          </a:prstGeom>
        </p:spPr>
        <p:txBody>
          <a:bodyPr lIns="0" rIns="0" tIns="0" bIns="0">
            <a:normAutofit/>
          </a:bodyPr>
          <a:p>
            <a:endParaRPr b="0" lang="en-GB" sz="3200" spc="-1" strike="noStrike">
              <a:latin typeface="Arial"/>
            </a:endParaRPr>
          </a:p>
        </p:txBody>
      </p:sp>
      <p:sp>
        <p:nvSpPr>
          <p:cNvPr id="53" name="PlaceHolder 3"/>
          <p:cNvSpPr>
            <a:spLocks noGrp="1"/>
          </p:cNvSpPr>
          <p:nvPr>
            <p:ph type="body"/>
          </p:nvPr>
        </p:nvSpPr>
        <p:spPr>
          <a:xfrm>
            <a:off x="5152680" y="1768680"/>
            <a:ext cx="4426920" cy="4384080"/>
          </a:xfrm>
          <a:prstGeom prst="rect">
            <a:avLst/>
          </a:prstGeom>
        </p:spPr>
        <p:txBody>
          <a:bodyPr lIns="0" rIns="0" tIns="0" bIns="0">
            <a:normAutofit/>
          </a:bodyPr>
          <a:p>
            <a:endParaRPr b="0" lang="en-GB" sz="3200" spc="-1" strike="noStrike">
              <a:latin typeface="Arial"/>
            </a:endParaRPr>
          </a:p>
        </p:txBody>
      </p:sp>
      <p:sp>
        <p:nvSpPr>
          <p:cNvPr id="54" name="PlaceHolder 4"/>
          <p:cNvSpPr>
            <a:spLocks noGrp="1"/>
          </p:cNvSpPr>
          <p:nvPr>
            <p:ph type="body"/>
          </p:nvPr>
        </p:nvSpPr>
        <p:spPr>
          <a:xfrm>
            <a:off x="504000" y="4058640"/>
            <a:ext cx="4426920" cy="2090880"/>
          </a:xfrm>
          <a:prstGeom prst="rect">
            <a:avLst/>
          </a:prstGeom>
        </p:spPr>
        <p:txBody>
          <a:bodyPr lIns="0" rIns="0" tIns="0" bIns="0">
            <a:normAutofit/>
          </a:bodyPr>
          <a:p>
            <a:endParaRPr b="0" lang="en-GB"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 name="PlaceHolder 1"/>
          <p:cNvSpPr>
            <a:spLocks noGrp="1"/>
          </p:cNvSpPr>
          <p:nvPr>
            <p:ph type="title"/>
          </p:nvPr>
        </p:nvSpPr>
        <p:spPr>
          <a:xfrm>
            <a:off x="504000" y="301320"/>
            <a:ext cx="9072000" cy="1261800"/>
          </a:xfrm>
          <a:prstGeom prst="rect">
            <a:avLst/>
          </a:prstGeom>
        </p:spPr>
        <p:txBody>
          <a:bodyPr lIns="0" rIns="0" tIns="0" bIns="0" anchor="ctr"/>
          <a:p>
            <a:pPr algn="ctr"/>
            <a:endParaRPr b="0" lang="en-GB" sz="4400" spc="-1" strike="noStrike">
              <a:latin typeface="Arial"/>
            </a:endParaRPr>
          </a:p>
        </p:txBody>
      </p:sp>
      <p:sp>
        <p:nvSpPr>
          <p:cNvPr id="4" name="PlaceHolder 2"/>
          <p:cNvSpPr>
            <a:spLocks noGrp="1"/>
          </p:cNvSpPr>
          <p:nvPr>
            <p:ph type="subTitle"/>
          </p:nvPr>
        </p:nvSpPr>
        <p:spPr>
          <a:xfrm>
            <a:off x="504000" y="1768680"/>
            <a:ext cx="9072000" cy="4384080"/>
          </a:xfrm>
          <a:prstGeom prst="rect">
            <a:avLst/>
          </a:prstGeom>
        </p:spPr>
        <p:txBody>
          <a:bodyPr lIns="0" rIns="0" tIns="0" bIns="0" anchor="ctr"/>
          <a:p>
            <a:pPr algn="ctr"/>
            <a:endParaRPr b="0" lang="en-GB"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504000" y="301320"/>
            <a:ext cx="9072000" cy="1261800"/>
          </a:xfrm>
          <a:prstGeom prst="rect">
            <a:avLst/>
          </a:prstGeom>
        </p:spPr>
        <p:txBody>
          <a:bodyPr lIns="0" rIns="0" tIns="0" bIns="0" anchor="ctr"/>
          <a:p>
            <a:pPr algn="ctr"/>
            <a:endParaRPr b="0" lang="en-GB" sz="4400" spc="-1" strike="noStrike">
              <a:latin typeface="Arial"/>
            </a:endParaRPr>
          </a:p>
        </p:txBody>
      </p:sp>
      <p:sp>
        <p:nvSpPr>
          <p:cNvPr id="56" name="PlaceHolder 2"/>
          <p:cNvSpPr>
            <a:spLocks noGrp="1"/>
          </p:cNvSpPr>
          <p:nvPr>
            <p:ph type="body"/>
          </p:nvPr>
        </p:nvSpPr>
        <p:spPr>
          <a:xfrm>
            <a:off x="504000" y="1768680"/>
            <a:ext cx="4426920" cy="4384080"/>
          </a:xfrm>
          <a:prstGeom prst="rect">
            <a:avLst/>
          </a:prstGeom>
        </p:spPr>
        <p:txBody>
          <a:bodyPr lIns="0" rIns="0" tIns="0" bIns="0">
            <a:normAutofit/>
          </a:bodyPr>
          <a:p>
            <a:endParaRPr b="0" lang="en-GB" sz="3200" spc="-1" strike="noStrike">
              <a:latin typeface="Arial"/>
            </a:endParaRPr>
          </a:p>
        </p:txBody>
      </p:sp>
      <p:sp>
        <p:nvSpPr>
          <p:cNvPr id="57" name="PlaceHolder 3"/>
          <p:cNvSpPr>
            <a:spLocks noGrp="1"/>
          </p:cNvSpPr>
          <p:nvPr>
            <p:ph type="body"/>
          </p:nvPr>
        </p:nvSpPr>
        <p:spPr>
          <a:xfrm>
            <a:off x="5152680" y="1768680"/>
            <a:ext cx="4426920" cy="2090880"/>
          </a:xfrm>
          <a:prstGeom prst="rect">
            <a:avLst/>
          </a:prstGeom>
        </p:spPr>
        <p:txBody>
          <a:bodyPr lIns="0" rIns="0" tIns="0" bIns="0">
            <a:normAutofit/>
          </a:bodyPr>
          <a:p>
            <a:endParaRPr b="0" lang="en-GB" sz="3200" spc="-1" strike="noStrike">
              <a:latin typeface="Arial"/>
            </a:endParaRPr>
          </a:p>
        </p:txBody>
      </p:sp>
      <p:sp>
        <p:nvSpPr>
          <p:cNvPr id="58" name="PlaceHolder 4"/>
          <p:cNvSpPr>
            <a:spLocks noGrp="1"/>
          </p:cNvSpPr>
          <p:nvPr>
            <p:ph type="body"/>
          </p:nvPr>
        </p:nvSpPr>
        <p:spPr>
          <a:xfrm>
            <a:off x="5152680" y="4058640"/>
            <a:ext cx="4426920" cy="2090880"/>
          </a:xfrm>
          <a:prstGeom prst="rect">
            <a:avLst/>
          </a:prstGeom>
        </p:spPr>
        <p:txBody>
          <a:bodyPr lIns="0" rIns="0" tIns="0" bIns="0">
            <a:normAutofit/>
          </a:bodyPr>
          <a:p>
            <a:endParaRPr b="0" lang="en-GB"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504000" y="301320"/>
            <a:ext cx="9072000" cy="1261800"/>
          </a:xfrm>
          <a:prstGeom prst="rect">
            <a:avLst/>
          </a:prstGeom>
        </p:spPr>
        <p:txBody>
          <a:bodyPr lIns="0" rIns="0" tIns="0" bIns="0" anchor="ctr"/>
          <a:p>
            <a:pPr algn="ctr"/>
            <a:endParaRPr b="0" lang="en-GB" sz="4400" spc="-1" strike="noStrike">
              <a:latin typeface="Arial"/>
            </a:endParaRPr>
          </a:p>
        </p:txBody>
      </p:sp>
      <p:sp>
        <p:nvSpPr>
          <p:cNvPr id="60" name="PlaceHolder 2"/>
          <p:cNvSpPr>
            <a:spLocks noGrp="1"/>
          </p:cNvSpPr>
          <p:nvPr>
            <p:ph type="body"/>
          </p:nvPr>
        </p:nvSpPr>
        <p:spPr>
          <a:xfrm>
            <a:off x="504000" y="1768680"/>
            <a:ext cx="4426920" cy="2090880"/>
          </a:xfrm>
          <a:prstGeom prst="rect">
            <a:avLst/>
          </a:prstGeom>
        </p:spPr>
        <p:txBody>
          <a:bodyPr lIns="0" rIns="0" tIns="0" bIns="0">
            <a:normAutofit/>
          </a:bodyPr>
          <a:p>
            <a:endParaRPr b="0" lang="en-GB" sz="3200" spc="-1" strike="noStrike">
              <a:latin typeface="Arial"/>
            </a:endParaRPr>
          </a:p>
        </p:txBody>
      </p:sp>
      <p:sp>
        <p:nvSpPr>
          <p:cNvPr id="61" name="PlaceHolder 3"/>
          <p:cNvSpPr>
            <a:spLocks noGrp="1"/>
          </p:cNvSpPr>
          <p:nvPr>
            <p:ph type="body"/>
          </p:nvPr>
        </p:nvSpPr>
        <p:spPr>
          <a:xfrm>
            <a:off x="5152680" y="1768680"/>
            <a:ext cx="4426920" cy="2090880"/>
          </a:xfrm>
          <a:prstGeom prst="rect">
            <a:avLst/>
          </a:prstGeom>
        </p:spPr>
        <p:txBody>
          <a:bodyPr lIns="0" rIns="0" tIns="0" bIns="0">
            <a:normAutofit/>
          </a:bodyPr>
          <a:p>
            <a:endParaRPr b="0" lang="en-GB" sz="3200" spc="-1" strike="noStrike">
              <a:latin typeface="Arial"/>
            </a:endParaRPr>
          </a:p>
        </p:txBody>
      </p:sp>
      <p:sp>
        <p:nvSpPr>
          <p:cNvPr id="62" name="PlaceHolder 4"/>
          <p:cNvSpPr>
            <a:spLocks noGrp="1"/>
          </p:cNvSpPr>
          <p:nvPr>
            <p:ph type="body"/>
          </p:nvPr>
        </p:nvSpPr>
        <p:spPr>
          <a:xfrm>
            <a:off x="504000" y="4058640"/>
            <a:ext cx="9072000" cy="2090880"/>
          </a:xfrm>
          <a:prstGeom prst="rect">
            <a:avLst/>
          </a:prstGeom>
        </p:spPr>
        <p:txBody>
          <a:bodyPr lIns="0" rIns="0" tIns="0" bIns="0">
            <a:normAutofit/>
          </a:bodyPr>
          <a:p>
            <a:endParaRPr b="0" lang="en-GB"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504000" y="301320"/>
            <a:ext cx="9072000" cy="1261800"/>
          </a:xfrm>
          <a:prstGeom prst="rect">
            <a:avLst/>
          </a:prstGeom>
        </p:spPr>
        <p:txBody>
          <a:bodyPr lIns="0" rIns="0" tIns="0" bIns="0" anchor="ctr"/>
          <a:p>
            <a:pPr algn="ctr"/>
            <a:endParaRPr b="0" lang="en-GB" sz="4400" spc="-1" strike="noStrike">
              <a:latin typeface="Arial"/>
            </a:endParaRPr>
          </a:p>
        </p:txBody>
      </p:sp>
      <p:sp>
        <p:nvSpPr>
          <p:cNvPr id="64" name="PlaceHolder 2"/>
          <p:cNvSpPr>
            <a:spLocks noGrp="1"/>
          </p:cNvSpPr>
          <p:nvPr>
            <p:ph type="body"/>
          </p:nvPr>
        </p:nvSpPr>
        <p:spPr>
          <a:xfrm>
            <a:off x="504000" y="1768680"/>
            <a:ext cx="9072000" cy="2090880"/>
          </a:xfrm>
          <a:prstGeom prst="rect">
            <a:avLst/>
          </a:prstGeom>
        </p:spPr>
        <p:txBody>
          <a:bodyPr lIns="0" rIns="0" tIns="0" bIns="0">
            <a:normAutofit/>
          </a:bodyPr>
          <a:p>
            <a:endParaRPr b="0" lang="en-GB" sz="3200" spc="-1" strike="noStrike">
              <a:latin typeface="Arial"/>
            </a:endParaRPr>
          </a:p>
        </p:txBody>
      </p:sp>
      <p:sp>
        <p:nvSpPr>
          <p:cNvPr id="65" name="PlaceHolder 3"/>
          <p:cNvSpPr>
            <a:spLocks noGrp="1"/>
          </p:cNvSpPr>
          <p:nvPr>
            <p:ph type="body"/>
          </p:nvPr>
        </p:nvSpPr>
        <p:spPr>
          <a:xfrm>
            <a:off x="504000" y="4058640"/>
            <a:ext cx="9072000" cy="2090880"/>
          </a:xfrm>
          <a:prstGeom prst="rect">
            <a:avLst/>
          </a:prstGeom>
        </p:spPr>
        <p:txBody>
          <a:bodyPr lIns="0" rIns="0" tIns="0" bIns="0">
            <a:normAutofit/>
          </a:bodyPr>
          <a:p>
            <a:endParaRPr b="0" lang="en-GB"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504000" y="301320"/>
            <a:ext cx="9072000" cy="1261800"/>
          </a:xfrm>
          <a:prstGeom prst="rect">
            <a:avLst/>
          </a:prstGeom>
        </p:spPr>
        <p:txBody>
          <a:bodyPr lIns="0" rIns="0" tIns="0" bIns="0" anchor="ctr"/>
          <a:p>
            <a:pPr algn="ctr"/>
            <a:endParaRPr b="0" lang="en-GB" sz="4400" spc="-1" strike="noStrike">
              <a:latin typeface="Arial"/>
            </a:endParaRPr>
          </a:p>
        </p:txBody>
      </p:sp>
      <p:sp>
        <p:nvSpPr>
          <p:cNvPr id="67" name="PlaceHolder 2"/>
          <p:cNvSpPr>
            <a:spLocks noGrp="1"/>
          </p:cNvSpPr>
          <p:nvPr>
            <p:ph type="body"/>
          </p:nvPr>
        </p:nvSpPr>
        <p:spPr>
          <a:xfrm>
            <a:off x="504000" y="1768680"/>
            <a:ext cx="4426920" cy="2090880"/>
          </a:xfrm>
          <a:prstGeom prst="rect">
            <a:avLst/>
          </a:prstGeom>
        </p:spPr>
        <p:txBody>
          <a:bodyPr lIns="0" rIns="0" tIns="0" bIns="0">
            <a:normAutofit/>
          </a:bodyPr>
          <a:p>
            <a:endParaRPr b="0" lang="en-GB" sz="3200" spc="-1" strike="noStrike">
              <a:latin typeface="Arial"/>
            </a:endParaRPr>
          </a:p>
        </p:txBody>
      </p:sp>
      <p:sp>
        <p:nvSpPr>
          <p:cNvPr id="68" name="PlaceHolder 3"/>
          <p:cNvSpPr>
            <a:spLocks noGrp="1"/>
          </p:cNvSpPr>
          <p:nvPr>
            <p:ph type="body"/>
          </p:nvPr>
        </p:nvSpPr>
        <p:spPr>
          <a:xfrm>
            <a:off x="5152680" y="1768680"/>
            <a:ext cx="4426920" cy="2090880"/>
          </a:xfrm>
          <a:prstGeom prst="rect">
            <a:avLst/>
          </a:prstGeom>
        </p:spPr>
        <p:txBody>
          <a:bodyPr lIns="0" rIns="0" tIns="0" bIns="0">
            <a:normAutofit/>
          </a:bodyPr>
          <a:p>
            <a:endParaRPr b="0" lang="en-GB" sz="3200" spc="-1" strike="noStrike">
              <a:latin typeface="Arial"/>
            </a:endParaRPr>
          </a:p>
        </p:txBody>
      </p:sp>
      <p:sp>
        <p:nvSpPr>
          <p:cNvPr id="69" name="PlaceHolder 4"/>
          <p:cNvSpPr>
            <a:spLocks noGrp="1"/>
          </p:cNvSpPr>
          <p:nvPr>
            <p:ph type="body"/>
          </p:nvPr>
        </p:nvSpPr>
        <p:spPr>
          <a:xfrm>
            <a:off x="504000" y="4058640"/>
            <a:ext cx="4426920" cy="2090880"/>
          </a:xfrm>
          <a:prstGeom prst="rect">
            <a:avLst/>
          </a:prstGeom>
        </p:spPr>
        <p:txBody>
          <a:bodyPr lIns="0" rIns="0" tIns="0" bIns="0">
            <a:normAutofit/>
          </a:bodyPr>
          <a:p>
            <a:endParaRPr b="0" lang="en-GB" sz="3200" spc="-1" strike="noStrike">
              <a:latin typeface="Arial"/>
            </a:endParaRPr>
          </a:p>
        </p:txBody>
      </p:sp>
      <p:sp>
        <p:nvSpPr>
          <p:cNvPr id="70" name="PlaceHolder 5"/>
          <p:cNvSpPr>
            <a:spLocks noGrp="1"/>
          </p:cNvSpPr>
          <p:nvPr>
            <p:ph type="body"/>
          </p:nvPr>
        </p:nvSpPr>
        <p:spPr>
          <a:xfrm>
            <a:off x="5152680" y="4058640"/>
            <a:ext cx="4426920" cy="2090880"/>
          </a:xfrm>
          <a:prstGeom prst="rect">
            <a:avLst/>
          </a:prstGeom>
        </p:spPr>
        <p:txBody>
          <a:bodyPr lIns="0" rIns="0" tIns="0" bIns="0">
            <a:normAutofit/>
          </a:bodyPr>
          <a:p>
            <a:endParaRPr b="0" lang="en-GB"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504000" y="301320"/>
            <a:ext cx="9072000" cy="1261800"/>
          </a:xfrm>
          <a:prstGeom prst="rect">
            <a:avLst/>
          </a:prstGeom>
        </p:spPr>
        <p:txBody>
          <a:bodyPr lIns="0" rIns="0" tIns="0" bIns="0" anchor="ctr"/>
          <a:p>
            <a:pPr algn="ctr"/>
            <a:endParaRPr b="0" lang="en-GB" sz="4400" spc="-1" strike="noStrike">
              <a:latin typeface="Arial"/>
            </a:endParaRPr>
          </a:p>
        </p:txBody>
      </p:sp>
      <p:sp>
        <p:nvSpPr>
          <p:cNvPr id="72" name="PlaceHolder 2"/>
          <p:cNvSpPr>
            <a:spLocks noGrp="1"/>
          </p:cNvSpPr>
          <p:nvPr>
            <p:ph type="body"/>
          </p:nvPr>
        </p:nvSpPr>
        <p:spPr>
          <a:xfrm>
            <a:off x="504000" y="1768680"/>
            <a:ext cx="2921040" cy="2090880"/>
          </a:xfrm>
          <a:prstGeom prst="rect">
            <a:avLst/>
          </a:prstGeom>
        </p:spPr>
        <p:txBody>
          <a:bodyPr lIns="0" rIns="0" tIns="0" bIns="0">
            <a:normAutofit/>
          </a:bodyPr>
          <a:p>
            <a:endParaRPr b="0" lang="en-GB" sz="3200" spc="-1" strike="noStrike">
              <a:latin typeface="Arial"/>
            </a:endParaRPr>
          </a:p>
        </p:txBody>
      </p:sp>
      <p:sp>
        <p:nvSpPr>
          <p:cNvPr id="73" name="PlaceHolder 3"/>
          <p:cNvSpPr>
            <a:spLocks noGrp="1"/>
          </p:cNvSpPr>
          <p:nvPr>
            <p:ph type="body"/>
          </p:nvPr>
        </p:nvSpPr>
        <p:spPr>
          <a:xfrm>
            <a:off x="3571560" y="1768680"/>
            <a:ext cx="2921040" cy="2090880"/>
          </a:xfrm>
          <a:prstGeom prst="rect">
            <a:avLst/>
          </a:prstGeom>
        </p:spPr>
        <p:txBody>
          <a:bodyPr lIns="0" rIns="0" tIns="0" bIns="0">
            <a:normAutofit/>
          </a:bodyPr>
          <a:p>
            <a:endParaRPr b="0" lang="en-GB" sz="3200" spc="-1" strike="noStrike">
              <a:latin typeface="Arial"/>
            </a:endParaRPr>
          </a:p>
        </p:txBody>
      </p:sp>
      <p:sp>
        <p:nvSpPr>
          <p:cNvPr id="74" name="PlaceHolder 4"/>
          <p:cNvSpPr>
            <a:spLocks noGrp="1"/>
          </p:cNvSpPr>
          <p:nvPr>
            <p:ph type="body"/>
          </p:nvPr>
        </p:nvSpPr>
        <p:spPr>
          <a:xfrm>
            <a:off x="6639120" y="1768680"/>
            <a:ext cx="2921040" cy="2090880"/>
          </a:xfrm>
          <a:prstGeom prst="rect">
            <a:avLst/>
          </a:prstGeom>
        </p:spPr>
        <p:txBody>
          <a:bodyPr lIns="0" rIns="0" tIns="0" bIns="0">
            <a:normAutofit/>
          </a:bodyPr>
          <a:p>
            <a:endParaRPr b="0" lang="en-GB" sz="3200" spc="-1" strike="noStrike">
              <a:latin typeface="Arial"/>
            </a:endParaRPr>
          </a:p>
        </p:txBody>
      </p:sp>
      <p:sp>
        <p:nvSpPr>
          <p:cNvPr id="75" name="PlaceHolder 5"/>
          <p:cNvSpPr>
            <a:spLocks noGrp="1"/>
          </p:cNvSpPr>
          <p:nvPr>
            <p:ph type="body"/>
          </p:nvPr>
        </p:nvSpPr>
        <p:spPr>
          <a:xfrm>
            <a:off x="504000" y="4058640"/>
            <a:ext cx="2921040" cy="2090880"/>
          </a:xfrm>
          <a:prstGeom prst="rect">
            <a:avLst/>
          </a:prstGeom>
        </p:spPr>
        <p:txBody>
          <a:bodyPr lIns="0" rIns="0" tIns="0" bIns="0">
            <a:normAutofit/>
          </a:bodyPr>
          <a:p>
            <a:endParaRPr b="0" lang="en-GB" sz="3200" spc="-1" strike="noStrike">
              <a:latin typeface="Arial"/>
            </a:endParaRPr>
          </a:p>
        </p:txBody>
      </p:sp>
      <p:sp>
        <p:nvSpPr>
          <p:cNvPr id="76" name="PlaceHolder 6"/>
          <p:cNvSpPr>
            <a:spLocks noGrp="1"/>
          </p:cNvSpPr>
          <p:nvPr>
            <p:ph type="body"/>
          </p:nvPr>
        </p:nvSpPr>
        <p:spPr>
          <a:xfrm>
            <a:off x="3571560" y="4058640"/>
            <a:ext cx="2921040" cy="2090880"/>
          </a:xfrm>
          <a:prstGeom prst="rect">
            <a:avLst/>
          </a:prstGeom>
        </p:spPr>
        <p:txBody>
          <a:bodyPr lIns="0" rIns="0" tIns="0" bIns="0">
            <a:normAutofit/>
          </a:bodyPr>
          <a:p>
            <a:endParaRPr b="0" lang="en-GB" sz="3200" spc="-1" strike="noStrike">
              <a:latin typeface="Arial"/>
            </a:endParaRPr>
          </a:p>
        </p:txBody>
      </p:sp>
      <p:sp>
        <p:nvSpPr>
          <p:cNvPr id="77" name="PlaceHolder 7"/>
          <p:cNvSpPr>
            <a:spLocks noGrp="1"/>
          </p:cNvSpPr>
          <p:nvPr>
            <p:ph type="body"/>
          </p:nvPr>
        </p:nvSpPr>
        <p:spPr>
          <a:xfrm>
            <a:off x="6639120" y="4058640"/>
            <a:ext cx="2921040" cy="2090880"/>
          </a:xfrm>
          <a:prstGeom prst="rect">
            <a:avLst/>
          </a:prstGeom>
        </p:spPr>
        <p:txBody>
          <a:bodyPr lIns="0" rIns="0" tIns="0" bIns="0">
            <a:normAutofit/>
          </a:bodyPr>
          <a:p>
            <a:endParaRPr b="0" lang="en-GB"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4" name="PlaceHolder 1"/>
          <p:cNvSpPr>
            <a:spLocks noGrp="1"/>
          </p:cNvSpPr>
          <p:nvPr>
            <p:ph type="title"/>
          </p:nvPr>
        </p:nvSpPr>
        <p:spPr>
          <a:xfrm>
            <a:off x="504000" y="301320"/>
            <a:ext cx="9072000" cy="1261800"/>
          </a:xfrm>
          <a:prstGeom prst="rect">
            <a:avLst/>
          </a:prstGeom>
        </p:spPr>
        <p:txBody>
          <a:bodyPr lIns="0" rIns="0" tIns="0" bIns="0" anchor="ctr"/>
          <a:p>
            <a:pPr algn="ctr"/>
            <a:endParaRPr b="0" lang="en-GB" sz="4400" spc="-1" strike="noStrike">
              <a:latin typeface="Arial"/>
            </a:endParaRPr>
          </a:p>
        </p:txBody>
      </p:sp>
      <p:sp>
        <p:nvSpPr>
          <p:cNvPr id="85" name="PlaceHolder 2"/>
          <p:cNvSpPr>
            <a:spLocks noGrp="1"/>
          </p:cNvSpPr>
          <p:nvPr>
            <p:ph type="subTitle"/>
          </p:nvPr>
        </p:nvSpPr>
        <p:spPr>
          <a:xfrm>
            <a:off x="504000" y="1768680"/>
            <a:ext cx="9072000" cy="4384080"/>
          </a:xfrm>
          <a:prstGeom prst="rect">
            <a:avLst/>
          </a:prstGeom>
        </p:spPr>
        <p:txBody>
          <a:bodyPr lIns="0" rIns="0" tIns="0" bIns="0" anchor="ctr"/>
          <a:p>
            <a:pPr algn="ctr"/>
            <a:endParaRPr b="0" lang="en-GB"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6" name="PlaceHolder 1"/>
          <p:cNvSpPr>
            <a:spLocks noGrp="1"/>
          </p:cNvSpPr>
          <p:nvPr>
            <p:ph type="title"/>
          </p:nvPr>
        </p:nvSpPr>
        <p:spPr>
          <a:xfrm>
            <a:off x="504000" y="301320"/>
            <a:ext cx="9072000" cy="1261800"/>
          </a:xfrm>
          <a:prstGeom prst="rect">
            <a:avLst/>
          </a:prstGeom>
        </p:spPr>
        <p:txBody>
          <a:bodyPr lIns="0" rIns="0" tIns="0" bIns="0" anchor="ctr"/>
          <a:p>
            <a:pPr algn="ctr"/>
            <a:endParaRPr b="0" lang="en-GB" sz="4400" spc="-1" strike="noStrike">
              <a:latin typeface="Arial"/>
            </a:endParaRPr>
          </a:p>
        </p:txBody>
      </p:sp>
      <p:sp>
        <p:nvSpPr>
          <p:cNvPr id="87" name="PlaceHolder 2"/>
          <p:cNvSpPr>
            <a:spLocks noGrp="1"/>
          </p:cNvSpPr>
          <p:nvPr>
            <p:ph type="body"/>
          </p:nvPr>
        </p:nvSpPr>
        <p:spPr>
          <a:xfrm>
            <a:off x="504000" y="1768680"/>
            <a:ext cx="9072000" cy="4384080"/>
          </a:xfrm>
          <a:prstGeom prst="rect">
            <a:avLst/>
          </a:prstGeom>
        </p:spPr>
        <p:txBody>
          <a:bodyPr lIns="0" rIns="0" tIns="0" bIns="0">
            <a:normAutofit/>
          </a:bodyPr>
          <a:p>
            <a:endParaRPr b="0" lang="en-GB"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88" name="PlaceHolder 1"/>
          <p:cNvSpPr>
            <a:spLocks noGrp="1"/>
          </p:cNvSpPr>
          <p:nvPr>
            <p:ph type="title"/>
          </p:nvPr>
        </p:nvSpPr>
        <p:spPr>
          <a:xfrm>
            <a:off x="504000" y="301320"/>
            <a:ext cx="9072000" cy="1261800"/>
          </a:xfrm>
          <a:prstGeom prst="rect">
            <a:avLst/>
          </a:prstGeom>
        </p:spPr>
        <p:txBody>
          <a:bodyPr lIns="0" rIns="0" tIns="0" bIns="0" anchor="ctr"/>
          <a:p>
            <a:pPr algn="ctr"/>
            <a:endParaRPr b="0" lang="en-GB" sz="4400" spc="-1" strike="noStrike">
              <a:latin typeface="Arial"/>
            </a:endParaRPr>
          </a:p>
        </p:txBody>
      </p:sp>
      <p:sp>
        <p:nvSpPr>
          <p:cNvPr id="89" name="PlaceHolder 2"/>
          <p:cNvSpPr>
            <a:spLocks noGrp="1"/>
          </p:cNvSpPr>
          <p:nvPr>
            <p:ph type="body"/>
          </p:nvPr>
        </p:nvSpPr>
        <p:spPr>
          <a:xfrm>
            <a:off x="504000" y="1768680"/>
            <a:ext cx="4426920" cy="4384080"/>
          </a:xfrm>
          <a:prstGeom prst="rect">
            <a:avLst/>
          </a:prstGeom>
        </p:spPr>
        <p:txBody>
          <a:bodyPr lIns="0" rIns="0" tIns="0" bIns="0">
            <a:normAutofit/>
          </a:bodyPr>
          <a:p>
            <a:endParaRPr b="0" lang="en-GB" sz="3200" spc="-1" strike="noStrike">
              <a:latin typeface="Arial"/>
            </a:endParaRPr>
          </a:p>
        </p:txBody>
      </p:sp>
      <p:sp>
        <p:nvSpPr>
          <p:cNvPr id="90" name="PlaceHolder 3"/>
          <p:cNvSpPr>
            <a:spLocks noGrp="1"/>
          </p:cNvSpPr>
          <p:nvPr>
            <p:ph type="body"/>
          </p:nvPr>
        </p:nvSpPr>
        <p:spPr>
          <a:xfrm>
            <a:off x="5152680" y="1768680"/>
            <a:ext cx="4426920" cy="4384080"/>
          </a:xfrm>
          <a:prstGeom prst="rect">
            <a:avLst/>
          </a:prstGeom>
        </p:spPr>
        <p:txBody>
          <a:bodyPr lIns="0" rIns="0" tIns="0" bIns="0">
            <a:normAutofit/>
          </a:bodyPr>
          <a:p>
            <a:endParaRPr b="0" lang="en-GB"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1" name="PlaceHolder 1"/>
          <p:cNvSpPr>
            <a:spLocks noGrp="1"/>
          </p:cNvSpPr>
          <p:nvPr>
            <p:ph type="title"/>
          </p:nvPr>
        </p:nvSpPr>
        <p:spPr>
          <a:xfrm>
            <a:off x="504000" y="301320"/>
            <a:ext cx="9072000" cy="1261800"/>
          </a:xfrm>
          <a:prstGeom prst="rect">
            <a:avLst/>
          </a:prstGeom>
        </p:spPr>
        <p:txBody>
          <a:bodyPr lIns="0" rIns="0" tIns="0" bIns="0" anchor="ctr"/>
          <a:p>
            <a:pPr algn="ctr"/>
            <a:endParaRPr b="0" lang="en-GB"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 name="PlaceHolder 1"/>
          <p:cNvSpPr>
            <a:spLocks noGrp="1"/>
          </p:cNvSpPr>
          <p:nvPr>
            <p:ph type="title"/>
          </p:nvPr>
        </p:nvSpPr>
        <p:spPr>
          <a:xfrm>
            <a:off x="504000" y="301320"/>
            <a:ext cx="9072000" cy="1261800"/>
          </a:xfrm>
          <a:prstGeom prst="rect">
            <a:avLst/>
          </a:prstGeom>
        </p:spPr>
        <p:txBody>
          <a:bodyPr lIns="0" rIns="0" tIns="0" bIns="0" anchor="ctr"/>
          <a:p>
            <a:pPr algn="ctr"/>
            <a:endParaRPr b="0" lang="en-GB" sz="4400" spc="-1" strike="noStrike">
              <a:latin typeface="Arial"/>
            </a:endParaRPr>
          </a:p>
        </p:txBody>
      </p:sp>
      <p:sp>
        <p:nvSpPr>
          <p:cNvPr id="6" name="PlaceHolder 2"/>
          <p:cNvSpPr>
            <a:spLocks noGrp="1"/>
          </p:cNvSpPr>
          <p:nvPr>
            <p:ph type="body"/>
          </p:nvPr>
        </p:nvSpPr>
        <p:spPr>
          <a:xfrm>
            <a:off x="504000" y="1768680"/>
            <a:ext cx="9072000" cy="4384080"/>
          </a:xfrm>
          <a:prstGeom prst="rect">
            <a:avLst/>
          </a:prstGeom>
        </p:spPr>
        <p:txBody>
          <a:bodyPr lIns="0" rIns="0" tIns="0" bIns="0">
            <a:normAutofit/>
          </a:bodyPr>
          <a:p>
            <a:endParaRPr b="0" lang="en-GB"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2" name="PlaceHolder 1"/>
          <p:cNvSpPr>
            <a:spLocks noGrp="1"/>
          </p:cNvSpPr>
          <p:nvPr>
            <p:ph type="subTitle"/>
          </p:nvPr>
        </p:nvSpPr>
        <p:spPr>
          <a:xfrm>
            <a:off x="504000" y="301320"/>
            <a:ext cx="9072000" cy="5850360"/>
          </a:xfrm>
          <a:prstGeom prst="rect">
            <a:avLst/>
          </a:prstGeom>
        </p:spPr>
        <p:txBody>
          <a:bodyPr lIns="0" rIns="0" tIns="0" bIns="0" anchor="ctr"/>
          <a:p>
            <a:pPr algn="ctr"/>
            <a:endParaRPr b="0" lang="en-GB"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3" name="PlaceHolder 1"/>
          <p:cNvSpPr>
            <a:spLocks noGrp="1"/>
          </p:cNvSpPr>
          <p:nvPr>
            <p:ph type="title"/>
          </p:nvPr>
        </p:nvSpPr>
        <p:spPr>
          <a:xfrm>
            <a:off x="504000" y="301320"/>
            <a:ext cx="9072000" cy="1261800"/>
          </a:xfrm>
          <a:prstGeom prst="rect">
            <a:avLst/>
          </a:prstGeom>
        </p:spPr>
        <p:txBody>
          <a:bodyPr lIns="0" rIns="0" tIns="0" bIns="0" anchor="ctr"/>
          <a:p>
            <a:pPr algn="ctr"/>
            <a:endParaRPr b="0" lang="en-GB" sz="4400" spc="-1" strike="noStrike">
              <a:latin typeface="Arial"/>
            </a:endParaRPr>
          </a:p>
        </p:txBody>
      </p:sp>
      <p:sp>
        <p:nvSpPr>
          <p:cNvPr id="94" name="PlaceHolder 2"/>
          <p:cNvSpPr>
            <a:spLocks noGrp="1"/>
          </p:cNvSpPr>
          <p:nvPr>
            <p:ph type="body"/>
          </p:nvPr>
        </p:nvSpPr>
        <p:spPr>
          <a:xfrm>
            <a:off x="504000" y="1768680"/>
            <a:ext cx="4426920" cy="2090880"/>
          </a:xfrm>
          <a:prstGeom prst="rect">
            <a:avLst/>
          </a:prstGeom>
        </p:spPr>
        <p:txBody>
          <a:bodyPr lIns="0" rIns="0" tIns="0" bIns="0">
            <a:normAutofit/>
          </a:bodyPr>
          <a:p>
            <a:endParaRPr b="0" lang="en-GB" sz="3200" spc="-1" strike="noStrike">
              <a:latin typeface="Arial"/>
            </a:endParaRPr>
          </a:p>
        </p:txBody>
      </p:sp>
      <p:sp>
        <p:nvSpPr>
          <p:cNvPr id="95" name="PlaceHolder 3"/>
          <p:cNvSpPr>
            <a:spLocks noGrp="1"/>
          </p:cNvSpPr>
          <p:nvPr>
            <p:ph type="body"/>
          </p:nvPr>
        </p:nvSpPr>
        <p:spPr>
          <a:xfrm>
            <a:off x="5152680" y="1768680"/>
            <a:ext cx="4426920" cy="4384080"/>
          </a:xfrm>
          <a:prstGeom prst="rect">
            <a:avLst/>
          </a:prstGeom>
        </p:spPr>
        <p:txBody>
          <a:bodyPr lIns="0" rIns="0" tIns="0" bIns="0">
            <a:normAutofit/>
          </a:bodyPr>
          <a:p>
            <a:endParaRPr b="0" lang="en-GB" sz="3200" spc="-1" strike="noStrike">
              <a:latin typeface="Arial"/>
            </a:endParaRPr>
          </a:p>
        </p:txBody>
      </p:sp>
      <p:sp>
        <p:nvSpPr>
          <p:cNvPr id="96" name="PlaceHolder 4"/>
          <p:cNvSpPr>
            <a:spLocks noGrp="1"/>
          </p:cNvSpPr>
          <p:nvPr>
            <p:ph type="body"/>
          </p:nvPr>
        </p:nvSpPr>
        <p:spPr>
          <a:xfrm>
            <a:off x="504000" y="4058640"/>
            <a:ext cx="4426920" cy="2090880"/>
          </a:xfrm>
          <a:prstGeom prst="rect">
            <a:avLst/>
          </a:prstGeom>
        </p:spPr>
        <p:txBody>
          <a:bodyPr lIns="0" rIns="0" tIns="0" bIns="0">
            <a:normAutofit/>
          </a:bodyPr>
          <a:p>
            <a:endParaRPr b="0" lang="en-GB"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504000" y="301320"/>
            <a:ext cx="9072000" cy="1261800"/>
          </a:xfrm>
          <a:prstGeom prst="rect">
            <a:avLst/>
          </a:prstGeom>
        </p:spPr>
        <p:txBody>
          <a:bodyPr lIns="0" rIns="0" tIns="0" bIns="0" anchor="ctr"/>
          <a:p>
            <a:pPr algn="ctr"/>
            <a:endParaRPr b="0" lang="en-GB" sz="4400" spc="-1" strike="noStrike">
              <a:latin typeface="Arial"/>
            </a:endParaRPr>
          </a:p>
        </p:txBody>
      </p:sp>
      <p:sp>
        <p:nvSpPr>
          <p:cNvPr id="98" name="PlaceHolder 2"/>
          <p:cNvSpPr>
            <a:spLocks noGrp="1"/>
          </p:cNvSpPr>
          <p:nvPr>
            <p:ph type="body"/>
          </p:nvPr>
        </p:nvSpPr>
        <p:spPr>
          <a:xfrm>
            <a:off x="504000" y="1768680"/>
            <a:ext cx="4426920" cy="4384080"/>
          </a:xfrm>
          <a:prstGeom prst="rect">
            <a:avLst/>
          </a:prstGeom>
        </p:spPr>
        <p:txBody>
          <a:bodyPr lIns="0" rIns="0" tIns="0" bIns="0">
            <a:normAutofit/>
          </a:bodyPr>
          <a:p>
            <a:endParaRPr b="0" lang="en-GB" sz="3200" spc="-1" strike="noStrike">
              <a:latin typeface="Arial"/>
            </a:endParaRPr>
          </a:p>
        </p:txBody>
      </p:sp>
      <p:sp>
        <p:nvSpPr>
          <p:cNvPr id="99" name="PlaceHolder 3"/>
          <p:cNvSpPr>
            <a:spLocks noGrp="1"/>
          </p:cNvSpPr>
          <p:nvPr>
            <p:ph type="body"/>
          </p:nvPr>
        </p:nvSpPr>
        <p:spPr>
          <a:xfrm>
            <a:off x="5152680" y="1768680"/>
            <a:ext cx="4426920" cy="2090880"/>
          </a:xfrm>
          <a:prstGeom prst="rect">
            <a:avLst/>
          </a:prstGeom>
        </p:spPr>
        <p:txBody>
          <a:bodyPr lIns="0" rIns="0" tIns="0" bIns="0">
            <a:normAutofit/>
          </a:bodyPr>
          <a:p>
            <a:endParaRPr b="0" lang="en-GB" sz="3200" spc="-1" strike="noStrike">
              <a:latin typeface="Arial"/>
            </a:endParaRPr>
          </a:p>
        </p:txBody>
      </p:sp>
      <p:sp>
        <p:nvSpPr>
          <p:cNvPr id="100" name="PlaceHolder 4"/>
          <p:cNvSpPr>
            <a:spLocks noGrp="1"/>
          </p:cNvSpPr>
          <p:nvPr>
            <p:ph type="body"/>
          </p:nvPr>
        </p:nvSpPr>
        <p:spPr>
          <a:xfrm>
            <a:off x="5152680" y="4058640"/>
            <a:ext cx="4426920" cy="2090880"/>
          </a:xfrm>
          <a:prstGeom prst="rect">
            <a:avLst/>
          </a:prstGeom>
        </p:spPr>
        <p:txBody>
          <a:bodyPr lIns="0" rIns="0" tIns="0" bIns="0">
            <a:normAutofit/>
          </a:bodyPr>
          <a:p>
            <a:endParaRPr b="0" lang="en-GB"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504000" y="301320"/>
            <a:ext cx="9072000" cy="1261800"/>
          </a:xfrm>
          <a:prstGeom prst="rect">
            <a:avLst/>
          </a:prstGeom>
        </p:spPr>
        <p:txBody>
          <a:bodyPr lIns="0" rIns="0" tIns="0" bIns="0" anchor="ctr"/>
          <a:p>
            <a:pPr algn="ctr"/>
            <a:endParaRPr b="0" lang="en-GB" sz="4400" spc="-1" strike="noStrike">
              <a:latin typeface="Arial"/>
            </a:endParaRPr>
          </a:p>
        </p:txBody>
      </p:sp>
      <p:sp>
        <p:nvSpPr>
          <p:cNvPr id="102" name="PlaceHolder 2"/>
          <p:cNvSpPr>
            <a:spLocks noGrp="1"/>
          </p:cNvSpPr>
          <p:nvPr>
            <p:ph type="body"/>
          </p:nvPr>
        </p:nvSpPr>
        <p:spPr>
          <a:xfrm>
            <a:off x="504000" y="1768680"/>
            <a:ext cx="4426920" cy="2090880"/>
          </a:xfrm>
          <a:prstGeom prst="rect">
            <a:avLst/>
          </a:prstGeom>
        </p:spPr>
        <p:txBody>
          <a:bodyPr lIns="0" rIns="0" tIns="0" bIns="0">
            <a:normAutofit/>
          </a:bodyPr>
          <a:p>
            <a:endParaRPr b="0" lang="en-GB" sz="3200" spc="-1" strike="noStrike">
              <a:latin typeface="Arial"/>
            </a:endParaRPr>
          </a:p>
        </p:txBody>
      </p:sp>
      <p:sp>
        <p:nvSpPr>
          <p:cNvPr id="103" name="PlaceHolder 3"/>
          <p:cNvSpPr>
            <a:spLocks noGrp="1"/>
          </p:cNvSpPr>
          <p:nvPr>
            <p:ph type="body"/>
          </p:nvPr>
        </p:nvSpPr>
        <p:spPr>
          <a:xfrm>
            <a:off x="5152680" y="1768680"/>
            <a:ext cx="4426920" cy="2090880"/>
          </a:xfrm>
          <a:prstGeom prst="rect">
            <a:avLst/>
          </a:prstGeom>
        </p:spPr>
        <p:txBody>
          <a:bodyPr lIns="0" rIns="0" tIns="0" bIns="0">
            <a:normAutofit/>
          </a:bodyPr>
          <a:p>
            <a:endParaRPr b="0" lang="en-GB" sz="3200" spc="-1" strike="noStrike">
              <a:latin typeface="Arial"/>
            </a:endParaRPr>
          </a:p>
        </p:txBody>
      </p:sp>
      <p:sp>
        <p:nvSpPr>
          <p:cNvPr id="104" name="PlaceHolder 4"/>
          <p:cNvSpPr>
            <a:spLocks noGrp="1"/>
          </p:cNvSpPr>
          <p:nvPr>
            <p:ph type="body"/>
          </p:nvPr>
        </p:nvSpPr>
        <p:spPr>
          <a:xfrm>
            <a:off x="504000" y="4058640"/>
            <a:ext cx="9072000" cy="2090880"/>
          </a:xfrm>
          <a:prstGeom prst="rect">
            <a:avLst/>
          </a:prstGeom>
        </p:spPr>
        <p:txBody>
          <a:bodyPr lIns="0" rIns="0" tIns="0" bIns="0">
            <a:normAutofit/>
          </a:bodyPr>
          <a:p>
            <a:endParaRPr b="0" lang="en-GB"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504000" y="301320"/>
            <a:ext cx="9072000" cy="1261800"/>
          </a:xfrm>
          <a:prstGeom prst="rect">
            <a:avLst/>
          </a:prstGeom>
        </p:spPr>
        <p:txBody>
          <a:bodyPr lIns="0" rIns="0" tIns="0" bIns="0" anchor="ctr"/>
          <a:p>
            <a:pPr algn="ctr"/>
            <a:endParaRPr b="0" lang="en-GB" sz="4400" spc="-1" strike="noStrike">
              <a:latin typeface="Arial"/>
            </a:endParaRPr>
          </a:p>
        </p:txBody>
      </p:sp>
      <p:sp>
        <p:nvSpPr>
          <p:cNvPr id="106" name="PlaceHolder 2"/>
          <p:cNvSpPr>
            <a:spLocks noGrp="1"/>
          </p:cNvSpPr>
          <p:nvPr>
            <p:ph type="body"/>
          </p:nvPr>
        </p:nvSpPr>
        <p:spPr>
          <a:xfrm>
            <a:off x="504000" y="1768680"/>
            <a:ext cx="9072000" cy="2090880"/>
          </a:xfrm>
          <a:prstGeom prst="rect">
            <a:avLst/>
          </a:prstGeom>
        </p:spPr>
        <p:txBody>
          <a:bodyPr lIns="0" rIns="0" tIns="0" bIns="0">
            <a:normAutofit/>
          </a:bodyPr>
          <a:p>
            <a:endParaRPr b="0" lang="en-GB" sz="3200" spc="-1" strike="noStrike">
              <a:latin typeface="Arial"/>
            </a:endParaRPr>
          </a:p>
        </p:txBody>
      </p:sp>
      <p:sp>
        <p:nvSpPr>
          <p:cNvPr id="107" name="PlaceHolder 3"/>
          <p:cNvSpPr>
            <a:spLocks noGrp="1"/>
          </p:cNvSpPr>
          <p:nvPr>
            <p:ph type="body"/>
          </p:nvPr>
        </p:nvSpPr>
        <p:spPr>
          <a:xfrm>
            <a:off x="504000" y="4058640"/>
            <a:ext cx="9072000" cy="2090880"/>
          </a:xfrm>
          <a:prstGeom prst="rect">
            <a:avLst/>
          </a:prstGeom>
        </p:spPr>
        <p:txBody>
          <a:bodyPr lIns="0" rIns="0" tIns="0" bIns="0">
            <a:normAutofit/>
          </a:bodyPr>
          <a:p>
            <a:endParaRPr b="0" lang="en-GB"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504000" y="301320"/>
            <a:ext cx="9072000" cy="1261800"/>
          </a:xfrm>
          <a:prstGeom prst="rect">
            <a:avLst/>
          </a:prstGeom>
        </p:spPr>
        <p:txBody>
          <a:bodyPr lIns="0" rIns="0" tIns="0" bIns="0" anchor="ctr"/>
          <a:p>
            <a:pPr algn="ctr"/>
            <a:endParaRPr b="0" lang="en-GB" sz="4400" spc="-1" strike="noStrike">
              <a:latin typeface="Arial"/>
            </a:endParaRPr>
          </a:p>
        </p:txBody>
      </p:sp>
      <p:sp>
        <p:nvSpPr>
          <p:cNvPr id="109" name="PlaceHolder 2"/>
          <p:cNvSpPr>
            <a:spLocks noGrp="1"/>
          </p:cNvSpPr>
          <p:nvPr>
            <p:ph type="body"/>
          </p:nvPr>
        </p:nvSpPr>
        <p:spPr>
          <a:xfrm>
            <a:off x="504000" y="1768680"/>
            <a:ext cx="4426920" cy="2090880"/>
          </a:xfrm>
          <a:prstGeom prst="rect">
            <a:avLst/>
          </a:prstGeom>
        </p:spPr>
        <p:txBody>
          <a:bodyPr lIns="0" rIns="0" tIns="0" bIns="0">
            <a:normAutofit/>
          </a:bodyPr>
          <a:p>
            <a:endParaRPr b="0" lang="en-GB" sz="3200" spc="-1" strike="noStrike">
              <a:latin typeface="Arial"/>
            </a:endParaRPr>
          </a:p>
        </p:txBody>
      </p:sp>
      <p:sp>
        <p:nvSpPr>
          <p:cNvPr id="110" name="PlaceHolder 3"/>
          <p:cNvSpPr>
            <a:spLocks noGrp="1"/>
          </p:cNvSpPr>
          <p:nvPr>
            <p:ph type="body"/>
          </p:nvPr>
        </p:nvSpPr>
        <p:spPr>
          <a:xfrm>
            <a:off x="5152680" y="1768680"/>
            <a:ext cx="4426920" cy="2090880"/>
          </a:xfrm>
          <a:prstGeom prst="rect">
            <a:avLst/>
          </a:prstGeom>
        </p:spPr>
        <p:txBody>
          <a:bodyPr lIns="0" rIns="0" tIns="0" bIns="0">
            <a:normAutofit/>
          </a:bodyPr>
          <a:p>
            <a:endParaRPr b="0" lang="en-GB" sz="3200" spc="-1" strike="noStrike">
              <a:latin typeface="Arial"/>
            </a:endParaRPr>
          </a:p>
        </p:txBody>
      </p:sp>
      <p:sp>
        <p:nvSpPr>
          <p:cNvPr id="111" name="PlaceHolder 4"/>
          <p:cNvSpPr>
            <a:spLocks noGrp="1"/>
          </p:cNvSpPr>
          <p:nvPr>
            <p:ph type="body"/>
          </p:nvPr>
        </p:nvSpPr>
        <p:spPr>
          <a:xfrm>
            <a:off x="504000" y="4058640"/>
            <a:ext cx="4426920" cy="2090880"/>
          </a:xfrm>
          <a:prstGeom prst="rect">
            <a:avLst/>
          </a:prstGeom>
        </p:spPr>
        <p:txBody>
          <a:bodyPr lIns="0" rIns="0" tIns="0" bIns="0">
            <a:normAutofit/>
          </a:bodyPr>
          <a:p>
            <a:endParaRPr b="0" lang="en-GB" sz="3200" spc="-1" strike="noStrike">
              <a:latin typeface="Arial"/>
            </a:endParaRPr>
          </a:p>
        </p:txBody>
      </p:sp>
      <p:sp>
        <p:nvSpPr>
          <p:cNvPr id="112" name="PlaceHolder 5"/>
          <p:cNvSpPr>
            <a:spLocks noGrp="1"/>
          </p:cNvSpPr>
          <p:nvPr>
            <p:ph type="body"/>
          </p:nvPr>
        </p:nvSpPr>
        <p:spPr>
          <a:xfrm>
            <a:off x="5152680" y="4058640"/>
            <a:ext cx="4426920" cy="2090880"/>
          </a:xfrm>
          <a:prstGeom prst="rect">
            <a:avLst/>
          </a:prstGeom>
        </p:spPr>
        <p:txBody>
          <a:bodyPr lIns="0" rIns="0" tIns="0" bIns="0">
            <a:normAutofit/>
          </a:bodyPr>
          <a:p>
            <a:endParaRPr b="0" lang="en-GB"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504000" y="301320"/>
            <a:ext cx="9072000" cy="1261800"/>
          </a:xfrm>
          <a:prstGeom prst="rect">
            <a:avLst/>
          </a:prstGeom>
        </p:spPr>
        <p:txBody>
          <a:bodyPr lIns="0" rIns="0" tIns="0" bIns="0" anchor="ctr"/>
          <a:p>
            <a:pPr algn="ctr"/>
            <a:endParaRPr b="0" lang="en-GB" sz="4400" spc="-1" strike="noStrike">
              <a:latin typeface="Arial"/>
            </a:endParaRPr>
          </a:p>
        </p:txBody>
      </p:sp>
      <p:sp>
        <p:nvSpPr>
          <p:cNvPr id="114" name="PlaceHolder 2"/>
          <p:cNvSpPr>
            <a:spLocks noGrp="1"/>
          </p:cNvSpPr>
          <p:nvPr>
            <p:ph type="body"/>
          </p:nvPr>
        </p:nvSpPr>
        <p:spPr>
          <a:xfrm>
            <a:off x="504000" y="1768680"/>
            <a:ext cx="2921040" cy="2090880"/>
          </a:xfrm>
          <a:prstGeom prst="rect">
            <a:avLst/>
          </a:prstGeom>
        </p:spPr>
        <p:txBody>
          <a:bodyPr lIns="0" rIns="0" tIns="0" bIns="0">
            <a:normAutofit/>
          </a:bodyPr>
          <a:p>
            <a:endParaRPr b="0" lang="en-GB" sz="3200" spc="-1" strike="noStrike">
              <a:latin typeface="Arial"/>
            </a:endParaRPr>
          </a:p>
        </p:txBody>
      </p:sp>
      <p:sp>
        <p:nvSpPr>
          <p:cNvPr id="115" name="PlaceHolder 3"/>
          <p:cNvSpPr>
            <a:spLocks noGrp="1"/>
          </p:cNvSpPr>
          <p:nvPr>
            <p:ph type="body"/>
          </p:nvPr>
        </p:nvSpPr>
        <p:spPr>
          <a:xfrm>
            <a:off x="3571560" y="1768680"/>
            <a:ext cx="2921040" cy="2090880"/>
          </a:xfrm>
          <a:prstGeom prst="rect">
            <a:avLst/>
          </a:prstGeom>
        </p:spPr>
        <p:txBody>
          <a:bodyPr lIns="0" rIns="0" tIns="0" bIns="0">
            <a:normAutofit/>
          </a:bodyPr>
          <a:p>
            <a:endParaRPr b="0" lang="en-GB" sz="3200" spc="-1" strike="noStrike">
              <a:latin typeface="Arial"/>
            </a:endParaRPr>
          </a:p>
        </p:txBody>
      </p:sp>
      <p:sp>
        <p:nvSpPr>
          <p:cNvPr id="116" name="PlaceHolder 4"/>
          <p:cNvSpPr>
            <a:spLocks noGrp="1"/>
          </p:cNvSpPr>
          <p:nvPr>
            <p:ph type="body"/>
          </p:nvPr>
        </p:nvSpPr>
        <p:spPr>
          <a:xfrm>
            <a:off x="6639120" y="1768680"/>
            <a:ext cx="2921040" cy="2090880"/>
          </a:xfrm>
          <a:prstGeom prst="rect">
            <a:avLst/>
          </a:prstGeom>
        </p:spPr>
        <p:txBody>
          <a:bodyPr lIns="0" rIns="0" tIns="0" bIns="0">
            <a:normAutofit/>
          </a:bodyPr>
          <a:p>
            <a:endParaRPr b="0" lang="en-GB" sz="3200" spc="-1" strike="noStrike">
              <a:latin typeface="Arial"/>
            </a:endParaRPr>
          </a:p>
        </p:txBody>
      </p:sp>
      <p:sp>
        <p:nvSpPr>
          <p:cNvPr id="117" name="PlaceHolder 5"/>
          <p:cNvSpPr>
            <a:spLocks noGrp="1"/>
          </p:cNvSpPr>
          <p:nvPr>
            <p:ph type="body"/>
          </p:nvPr>
        </p:nvSpPr>
        <p:spPr>
          <a:xfrm>
            <a:off x="504000" y="4058640"/>
            <a:ext cx="2921040" cy="2090880"/>
          </a:xfrm>
          <a:prstGeom prst="rect">
            <a:avLst/>
          </a:prstGeom>
        </p:spPr>
        <p:txBody>
          <a:bodyPr lIns="0" rIns="0" tIns="0" bIns="0">
            <a:normAutofit/>
          </a:bodyPr>
          <a:p>
            <a:endParaRPr b="0" lang="en-GB" sz="3200" spc="-1" strike="noStrike">
              <a:latin typeface="Arial"/>
            </a:endParaRPr>
          </a:p>
        </p:txBody>
      </p:sp>
      <p:sp>
        <p:nvSpPr>
          <p:cNvPr id="118" name="PlaceHolder 6"/>
          <p:cNvSpPr>
            <a:spLocks noGrp="1"/>
          </p:cNvSpPr>
          <p:nvPr>
            <p:ph type="body"/>
          </p:nvPr>
        </p:nvSpPr>
        <p:spPr>
          <a:xfrm>
            <a:off x="3571560" y="4058640"/>
            <a:ext cx="2921040" cy="2090880"/>
          </a:xfrm>
          <a:prstGeom prst="rect">
            <a:avLst/>
          </a:prstGeom>
        </p:spPr>
        <p:txBody>
          <a:bodyPr lIns="0" rIns="0" tIns="0" bIns="0">
            <a:normAutofit/>
          </a:bodyPr>
          <a:p>
            <a:endParaRPr b="0" lang="en-GB" sz="3200" spc="-1" strike="noStrike">
              <a:latin typeface="Arial"/>
            </a:endParaRPr>
          </a:p>
        </p:txBody>
      </p:sp>
      <p:sp>
        <p:nvSpPr>
          <p:cNvPr id="119" name="PlaceHolder 7"/>
          <p:cNvSpPr>
            <a:spLocks noGrp="1"/>
          </p:cNvSpPr>
          <p:nvPr>
            <p:ph type="body"/>
          </p:nvPr>
        </p:nvSpPr>
        <p:spPr>
          <a:xfrm>
            <a:off x="6639120" y="4058640"/>
            <a:ext cx="2921040" cy="2090880"/>
          </a:xfrm>
          <a:prstGeom prst="rect">
            <a:avLst/>
          </a:prstGeom>
        </p:spPr>
        <p:txBody>
          <a:bodyPr lIns="0" rIns="0" tIns="0" bIns="0">
            <a:normAutofit/>
          </a:bodyPr>
          <a:p>
            <a:endParaRPr b="0" lang="en-GB"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504000" y="301320"/>
            <a:ext cx="9072000" cy="1261800"/>
          </a:xfrm>
          <a:prstGeom prst="rect">
            <a:avLst/>
          </a:prstGeom>
        </p:spPr>
        <p:txBody>
          <a:bodyPr lIns="0" rIns="0" tIns="0" bIns="0" anchor="ctr"/>
          <a:p>
            <a:pPr algn="ctr"/>
            <a:endParaRPr b="0" lang="en-GB" sz="4400" spc="-1" strike="noStrike">
              <a:latin typeface="Arial"/>
            </a:endParaRPr>
          </a:p>
        </p:txBody>
      </p:sp>
      <p:sp>
        <p:nvSpPr>
          <p:cNvPr id="8" name="PlaceHolder 2"/>
          <p:cNvSpPr>
            <a:spLocks noGrp="1"/>
          </p:cNvSpPr>
          <p:nvPr>
            <p:ph type="body"/>
          </p:nvPr>
        </p:nvSpPr>
        <p:spPr>
          <a:xfrm>
            <a:off x="504000" y="1768680"/>
            <a:ext cx="4426920" cy="4384080"/>
          </a:xfrm>
          <a:prstGeom prst="rect">
            <a:avLst/>
          </a:prstGeom>
        </p:spPr>
        <p:txBody>
          <a:bodyPr lIns="0" rIns="0" tIns="0" bIns="0">
            <a:normAutofit/>
          </a:bodyPr>
          <a:p>
            <a:endParaRPr b="0" lang="en-GB" sz="3200" spc="-1" strike="noStrike">
              <a:latin typeface="Arial"/>
            </a:endParaRPr>
          </a:p>
        </p:txBody>
      </p:sp>
      <p:sp>
        <p:nvSpPr>
          <p:cNvPr id="9" name="PlaceHolder 3"/>
          <p:cNvSpPr>
            <a:spLocks noGrp="1"/>
          </p:cNvSpPr>
          <p:nvPr>
            <p:ph type="body"/>
          </p:nvPr>
        </p:nvSpPr>
        <p:spPr>
          <a:xfrm>
            <a:off x="5152680" y="1768680"/>
            <a:ext cx="4426920" cy="4384080"/>
          </a:xfrm>
          <a:prstGeom prst="rect">
            <a:avLst/>
          </a:prstGeom>
        </p:spPr>
        <p:txBody>
          <a:bodyPr lIns="0" rIns="0" tIns="0" bIns="0">
            <a:normAutofit/>
          </a:bodyPr>
          <a:p>
            <a:endParaRPr b="0" lang="en-GB"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 name="PlaceHolder 1"/>
          <p:cNvSpPr>
            <a:spLocks noGrp="1"/>
          </p:cNvSpPr>
          <p:nvPr>
            <p:ph type="title"/>
          </p:nvPr>
        </p:nvSpPr>
        <p:spPr>
          <a:xfrm>
            <a:off x="504000" y="301320"/>
            <a:ext cx="9072000" cy="1261800"/>
          </a:xfrm>
          <a:prstGeom prst="rect">
            <a:avLst/>
          </a:prstGeom>
        </p:spPr>
        <p:txBody>
          <a:bodyPr lIns="0" rIns="0" tIns="0" bIns="0" anchor="ctr"/>
          <a:p>
            <a:pPr algn="ctr"/>
            <a:endParaRPr b="0" lang="en-GB"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1" name="PlaceHolder 1"/>
          <p:cNvSpPr>
            <a:spLocks noGrp="1"/>
          </p:cNvSpPr>
          <p:nvPr>
            <p:ph type="subTitle"/>
          </p:nvPr>
        </p:nvSpPr>
        <p:spPr>
          <a:xfrm>
            <a:off x="504000" y="301320"/>
            <a:ext cx="9072000" cy="5850360"/>
          </a:xfrm>
          <a:prstGeom prst="rect">
            <a:avLst/>
          </a:prstGeom>
        </p:spPr>
        <p:txBody>
          <a:bodyPr lIns="0" rIns="0" tIns="0" bIns="0" anchor="ctr"/>
          <a:p>
            <a:pPr algn="ctr"/>
            <a:endParaRPr b="0" lang="en-GB"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504000" y="301320"/>
            <a:ext cx="9072000" cy="1261800"/>
          </a:xfrm>
          <a:prstGeom prst="rect">
            <a:avLst/>
          </a:prstGeom>
        </p:spPr>
        <p:txBody>
          <a:bodyPr lIns="0" rIns="0" tIns="0" bIns="0" anchor="ctr"/>
          <a:p>
            <a:pPr algn="ctr"/>
            <a:endParaRPr b="0" lang="en-GB" sz="4400" spc="-1" strike="noStrike">
              <a:latin typeface="Arial"/>
            </a:endParaRPr>
          </a:p>
        </p:txBody>
      </p:sp>
      <p:sp>
        <p:nvSpPr>
          <p:cNvPr id="13" name="PlaceHolder 2"/>
          <p:cNvSpPr>
            <a:spLocks noGrp="1"/>
          </p:cNvSpPr>
          <p:nvPr>
            <p:ph type="body"/>
          </p:nvPr>
        </p:nvSpPr>
        <p:spPr>
          <a:xfrm>
            <a:off x="504000" y="1768680"/>
            <a:ext cx="4426920" cy="2090880"/>
          </a:xfrm>
          <a:prstGeom prst="rect">
            <a:avLst/>
          </a:prstGeom>
        </p:spPr>
        <p:txBody>
          <a:bodyPr lIns="0" rIns="0" tIns="0" bIns="0">
            <a:normAutofit/>
          </a:bodyPr>
          <a:p>
            <a:endParaRPr b="0" lang="en-GB" sz="3200" spc="-1" strike="noStrike">
              <a:latin typeface="Arial"/>
            </a:endParaRPr>
          </a:p>
        </p:txBody>
      </p:sp>
      <p:sp>
        <p:nvSpPr>
          <p:cNvPr id="14" name="PlaceHolder 3"/>
          <p:cNvSpPr>
            <a:spLocks noGrp="1"/>
          </p:cNvSpPr>
          <p:nvPr>
            <p:ph type="body"/>
          </p:nvPr>
        </p:nvSpPr>
        <p:spPr>
          <a:xfrm>
            <a:off x="5152680" y="1768680"/>
            <a:ext cx="4426920" cy="4384080"/>
          </a:xfrm>
          <a:prstGeom prst="rect">
            <a:avLst/>
          </a:prstGeom>
        </p:spPr>
        <p:txBody>
          <a:bodyPr lIns="0" rIns="0" tIns="0" bIns="0">
            <a:normAutofit/>
          </a:bodyPr>
          <a:p>
            <a:endParaRPr b="0" lang="en-GB" sz="3200" spc="-1" strike="noStrike">
              <a:latin typeface="Arial"/>
            </a:endParaRPr>
          </a:p>
        </p:txBody>
      </p:sp>
      <p:sp>
        <p:nvSpPr>
          <p:cNvPr id="15" name="PlaceHolder 4"/>
          <p:cNvSpPr>
            <a:spLocks noGrp="1"/>
          </p:cNvSpPr>
          <p:nvPr>
            <p:ph type="body"/>
          </p:nvPr>
        </p:nvSpPr>
        <p:spPr>
          <a:xfrm>
            <a:off x="504000" y="4058640"/>
            <a:ext cx="4426920" cy="2090880"/>
          </a:xfrm>
          <a:prstGeom prst="rect">
            <a:avLst/>
          </a:prstGeom>
        </p:spPr>
        <p:txBody>
          <a:bodyPr lIns="0" rIns="0" tIns="0" bIns="0">
            <a:normAutofit/>
          </a:bodyPr>
          <a:p>
            <a:endParaRPr b="0" lang="en-GB"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504000" y="301320"/>
            <a:ext cx="9072000" cy="1261800"/>
          </a:xfrm>
          <a:prstGeom prst="rect">
            <a:avLst/>
          </a:prstGeom>
        </p:spPr>
        <p:txBody>
          <a:bodyPr lIns="0" rIns="0" tIns="0" bIns="0" anchor="ctr"/>
          <a:p>
            <a:pPr algn="ctr"/>
            <a:endParaRPr b="0" lang="en-GB" sz="4400" spc="-1" strike="noStrike">
              <a:latin typeface="Arial"/>
            </a:endParaRPr>
          </a:p>
        </p:txBody>
      </p:sp>
      <p:sp>
        <p:nvSpPr>
          <p:cNvPr id="17" name="PlaceHolder 2"/>
          <p:cNvSpPr>
            <a:spLocks noGrp="1"/>
          </p:cNvSpPr>
          <p:nvPr>
            <p:ph type="body"/>
          </p:nvPr>
        </p:nvSpPr>
        <p:spPr>
          <a:xfrm>
            <a:off x="504000" y="1768680"/>
            <a:ext cx="4426920" cy="4384080"/>
          </a:xfrm>
          <a:prstGeom prst="rect">
            <a:avLst/>
          </a:prstGeom>
        </p:spPr>
        <p:txBody>
          <a:bodyPr lIns="0" rIns="0" tIns="0" bIns="0">
            <a:normAutofit/>
          </a:bodyPr>
          <a:p>
            <a:endParaRPr b="0" lang="en-GB" sz="3200" spc="-1" strike="noStrike">
              <a:latin typeface="Arial"/>
            </a:endParaRPr>
          </a:p>
        </p:txBody>
      </p:sp>
      <p:sp>
        <p:nvSpPr>
          <p:cNvPr id="18" name="PlaceHolder 3"/>
          <p:cNvSpPr>
            <a:spLocks noGrp="1"/>
          </p:cNvSpPr>
          <p:nvPr>
            <p:ph type="body"/>
          </p:nvPr>
        </p:nvSpPr>
        <p:spPr>
          <a:xfrm>
            <a:off x="5152680" y="1768680"/>
            <a:ext cx="4426920" cy="2090880"/>
          </a:xfrm>
          <a:prstGeom prst="rect">
            <a:avLst/>
          </a:prstGeom>
        </p:spPr>
        <p:txBody>
          <a:bodyPr lIns="0" rIns="0" tIns="0" bIns="0">
            <a:normAutofit/>
          </a:bodyPr>
          <a:p>
            <a:endParaRPr b="0" lang="en-GB" sz="3200" spc="-1" strike="noStrike">
              <a:latin typeface="Arial"/>
            </a:endParaRPr>
          </a:p>
        </p:txBody>
      </p:sp>
      <p:sp>
        <p:nvSpPr>
          <p:cNvPr id="19" name="PlaceHolder 4"/>
          <p:cNvSpPr>
            <a:spLocks noGrp="1"/>
          </p:cNvSpPr>
          <p:nvPr>
            <p:ph type="body"/>
          </p:nvPr>
        </p:nvSpPr>
        <p:spPr>
          <a:xfrm>
            <a:off x="5152680" y="4058640"/>
            <a:ext cx="4426920" cy="2090880"/>
          </a:xfrm>
          <a:prstGeom prst="rect">
            <a:avLst/>
          </a:prstGeom>
        </p:spPr>
        <p:txBody>
          <a:bodyPr lIns="0" rIns="0" tIns="0" bIns="0">
            <a:normAutofit/>
          </a:bodyPr>
          <a:p>
            <a:endParaRPr b="0" lang="en-GB"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504000" y="301320"/>
            <a:ext cx="9072000" cy="1261800"/>
          </a:xfrm>
          <a:prstGeom prst="rect">
            <a:avLst/>
          </a:prstGeom>
        </p:spPr>
        <p:txBody>
          <a:bodyPr lIns="0" rIns="0" tIns="0" bIns="0" anchor="ctr"/>
          <a:p>
            <a:pPr algn="ctr"/>
            <a:endParaRPr b="0" lang="en-GB" sz="4400" spc="-1" strike="noStrike">
              <a:latin typeface="Arial"/>
            </a:endParaRPr>
          </a:p>
        </p:txBody>
      </p:sp>
      <p:sp>
        <p:nvSpPr>
          <p:cNvPr id="21" name="PlaceHolder 2"/>
          <p:cNvSpPr>
            <a:spLocks noGrp="1"/>
          </p:cNvSpPr>
          <p:nvPr>
            <p:ph type="body"/>
          </p:nvPr>
        </p:nvSpPr>
        <p:spPr>
          <a:xfrm>
            <a:off x="504000" y="1768680"/>
            <a:ext cx="4426920" cy="2090880"/>
          </a:xfrm>
          <a:prstGeom prst="rect">
            <a:avLst/>
          </a:prstGeom>
        </p:spPr>
        <p:txBody>
          <a:bodyPr lIns="0" rIns="0" tIns="0" bIns="0">
            <a:normAutofit/>
          </a:bodyPr>
          <a:p>
            <a:endParaRPr b="0" lang="en-GB" sz="3200" spc="-1" strike="noStrike">
              <a:latin typeface="Arial"/>
            </a:endParaRPr>
          </a:p>
        </p:txBody>
      </p:sp>
      <p:sp>
        <p:nvSpPr>
          <p:cNvPr id="22" name="PlaceHolder 3"/>
          <p:cNvSpPr>
            <a:spLocks noGrp="1"/>
          </p:cNvSpPr>
          <p:nvPr>
            <p:ph type="body"/>
          </p:nvPr>
        </p:nvSpPr>
        <p:spPr>
          <a:xfrm>
            <a:off x="5152680" y="1768680"/>
            <a:ext cx="4426920" cy="2090880"/>
          </a:xfrm>
          <a:prstGeom prst="rect">
            <a:avLst/>
          </a:prstGeom>
        </p:spPr>
        <p:txBody>
          <a:bodyPr lIns="0" rIns="0" tIns="0" bIns="0">
            <a:normAutofit/>
          </a:bodyPr>
          <a:p>
            <a:endParaRPr b="0" lang="en-GB" sz="3200" spc="-1" strike="noStrike">
              <a:latin typeface="Arial"/>
            </a:endParaRPr>
          </a:p>
        </p:txBody>
      </p:sp>
      <p:sp>
        <p:nvSpPr>
          <p:cNvPr id="23" name="PlaceHolder 4"/>
          <p:cNvSpPr>
            <a:spLocks noGrp="1"/>
          </p:cNvSpPr>
          <p:nvPr>
            <p:ph type="body"/>
          </p:nvPr>
        </p:nvSpPr>
        <p:spPr>
          <a:xfrm>
            <a:off x="504000" y="4058640"/>
            <a:ext cx="9072000" cy="2090880"/>
          </a:xfrm>
          <a:prstGeom prst="rect">
            <a:avLst/>
          </a:prstGeom>
        </p:spPr>
        <p:txBody>
          <a:bodyPr lIns="0" rIns="0" tIns="0" bIns="0">
            <a:normAutofit/>
          </a:bodyPr>
          <a:p>
            <a:endParaRPr b="0" lang="en-GB"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0" name="CustomShape 1"/>
          <p:cNvSpPr/>
          <p:nvPr/>
        </p:nvSpPr>
        <p:spPr>
          <a:xfrm>
            <a:off x="0" y="3150000"/>
            <a:ext cx="9719280" cy="1259280"/>
          </a:xfrm>
          <a:prstGeom prst="rect">
            <a:avLst/>
          </a:prstGeom>
          <a:solidFill>
            <a:srgbClr val="e74c3c"/>
          </a:solidFill>
          <a:ln>
            <a:noFill/>
          </a:ln>
        </p:spPr>
        <p:style>
          <a:lnRef idx="0"/>
          <a:fillRef idx="0"/>
          <a:effectRef idx="0"/>
          <a:fontRef idx="minor"/>
        </p:style>
      </p:sp>
      <p:sp>
        <p:nvSpPr>
          <p:cNvPr id="1" name="PlaceHolder 2"/>
          <p:cNvSpPr>
            <a:spLocks noGrp="1"/>
          </p:cNvSpPr>
          <p:nvPr>
            <p:ph type="title"/>
          </p:nvPr>
        </p:nvSpPr>
        <p:spPr>
          <a:xfrm>
            <a:off x="360000" y="360000"/>
            <a:ext cx="9359280" cy="899280"/>
          </a:xfrm>
          <a:prstGeom prst="rect">
            <a:avLst/>
          </a:prstGeom>
        </p:spPr>
        <p:txBody>
          <a:bodyPr lIns="0" rIns="0" tIns="0" bIns="0" anchor="ctr"/>
          <a:p>
            <a:r>
              <a:rPr b="0" lang="en-GB" sz="1800" spc="-1" strike="noStrike">
                <a:latin typeface="Arial"/>
              </a:rPr>
              <a:t>Click to edit the title text format</a:t>
            </a:r>
            <a:endParaRPr b="0" lang="en-GB" sz="1800" spc="-1" strike="noStrike">
              <a:latin typeface="Arial"/>
            </a:endParaRPr>
          </a:p>
        </p:txBody>
      </p:sp>
      <p:sp>
        <p:nvSpPr>
          <p:cNvPr id="2" name="PlaceHolder 3"/>
          <p:cNvSpPr>
            <a:spLocks noGrp="1"/>
          </p:cNvSpPr>
          <p:nvPr>
            <p:ph type="body"/>
          </p:nvPr>
        </p:nvSpPr>
        <p:spPr>
          <a:xfrm>
            <a:off x="360000" y="1980000"/>
            <a:ext cx="9179280" cy="4679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GB" sz="1800" spc="-1" strike="noStrike">
                <a:latin typeface="Arial"/>
              </a:rPr>
              <a:t>Click to edit the outline text format</a:t>
            </a:r>
            <a:endParaRPr b="0" lang="en-GB" sz="1800" spc="-1" strike="noStrike">
              <a:latin typeface="Arial"/>
            </a:endParaRPr>
          </a:p>
          <a:p>
            <a:pPr lvl="1" marL="864000" indent="-324000">
              <a:spcBef>
                <a:spcPts val="1134"/>
              </a:spcBef>
              <a:buClr>
                <a:srgbClr val="000000"/>
              </a:buClr>
              <a:buSzPct val="75000"/>
              <a:buFont typeface="Symbol" charset="2"/>
              <a:buChar char=""/>
            </a:pPr>
            <a:r>
              <a:rPr b="0" lang="en-GB" sz="1800" spc="-1" strike="noStrike">
                <a:latin typeface="Arial"/>
              </a:rPr>
              <a:t>Second Outline Level</a:t>
            </a:r>
            <a:endParaRPr b="0" lang="en-GB" sz="1800" spc="-1" strike="noStrike">
              <a:latin typeface="Arial"/>
            </a:endParaRPr>
          </a:p>
          <a:p>
            <a:pPr lvl="2" marL="1296000" indent="-288000">
              <a:spcBef>
                <a:spcPts val="850"/>
              </a:spcBef>
              <a:buClr>
                <a:srgbClr val="000000"/>
              </a:buClr>
              <a:buSzPct val="45000"/>
              <a:buFont typeface="Wingdings" charset="2"/>
              <a:buChar char=""/>
            </a:pPr>
            <a:r>
              <a:rPr b="0" lang="en-GB" sz="1800" spc="-1" strike="noStrike">
                <a:latin typeface="Arial"/>
              </a:rPr>
              <a:t>Third Outline Level</a:t>
            </a:r>
            <a:endParaRPr b="0" lang="en-GB" sz="1800" spc="-1" strike="noStrike">
              <a:latin typeface="Arial"/>
            </a:endParaRPr>
          </a:p>
          <a:p>
            <a:pPr lvl="3" marL="1728000" indent="-216000">
              <a:spcBef>
                <a:spcPts val="567"/>
              </a:spcBef>
              <a:buClr>
                <a:srgbClr val="000000"/>
              </a:buClr>
              <a:buSzPct val="75000"/>
              <a:buFont typeface="Symbol" charset="2"/>
              <a:buChar char=""/>
            </a:pPr>
            <a:r>
              <a:rPr b="0" lang="en-GB" sz="1800" spc="-1" strike="noStrike">
                <a:latin typeface="Arial"/>
              </a:rPr>
              <a:t>Fourth Outline Level</a:t>
            </a:r>
            <a:endParaRPr b="0" lang="en-GB" sz="1800" spc="-1" strike="noStrike">
              <a:latin typeface="Arial"/>
            </a:endParaRPr>
          </a:p>
          <a:p>
            <a:pPr lvl="4" marL="2160000" indent="-216000">
              <a:spcBef>
                <a:spcPts val="283"/>
              </a:spcBef>
              <a:buClr>
                <a:srgbClr val="000000"/>
              </a:buClr>
              <a:buSzPct val="45000"/>
              <a:buFont typeface="Wingdings" charset="2"/>
              <a:buChar char=""/>
            </a:pPr>
            <a:r>
              <a:rPr b="0" lang="en-GB" sz="1800" spc="-1" strike="noStrike">
                <a:latin typeface="Arial"/>
              </a:rPr>
              <a:t>Fifth Outline Level</a:t>
            </a:r>
            <a:endParaRPr b="0" lang="en-GB" sz="1800" spc="-1" strike="noStrike">
              <a:latin typeface="Arial"/>
            </a:endParaRPr>
          </a:p>
          <a:p>
            <a:pPr lvl="5" marL="2592000" indent="-216000">
              <a:spcBef>
                <a:spcPts val="283"/>
              </a:spcBef>
              <a:buClr>
                <a:srgbClr val="000000"/>
              </a:buClr>
              <a:buSzPct val="45000"/>
              <a:buFont typeface="Wingdings" charset="2"/>
              <a:buChar char=""/>
            </a:pPr>
            <a:r>
              <a:rPr b="0" lang="en-GB" sz="1800" spc="-1" strike="noStrike">
                <a:latin typeface="Arial"/>
              </a:rPr>
              <a:t>Sixth Outline Level</a:t>
            </a:r>
            <a:endParaRPr b="0" lang="en-GB" sz="1800" spc="-1" strike="noStrike">
              <a:latin typeface="Arial"/>
            </a:endParaRPr>
          </a:p>
          <a:p>
            <a:pPr lvl="6" marL="3024000" indent="-216000">
              <a:spcBef>
                <a:spcPts val="283"/>
              </a:spcBef>
              <a:buClr>
                <a:srgbClr val="000000"/>
              </a:buClr>
              <a:buSzPct val="45000"/>
              <a:buFont typeface="Wingdings" charset="2"/>
              <a:buChar char=""/>
            </a:pPr>
            <a:r>
              <a:rPr b="0" lang="en-GB" sz="1800" spc="-1" strike="noStrike">
                <a:latin typeface="Arial"/>
              </a:rPr>
              <a:t>Seventh Outline Level</a:t>
            </a:r>
            <a:endParaRPr b="0" lang="en-GB" sz="18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 name="CustomShape 1"/>
          <p:cNvSpPr/>
          <p:nvPr/>
        </p:nvSpPr>
        <p:spPr>
          <a:xfrm>
            <a:off x="0" y="3150000"/>
            <a:ext cx="9719280" cy="1259280"/>
          </a:xfrm>
          <a:prstGeom prst="rect">
            <a:avLst/>
          </a:prstGeom>
          <a:solidFill>
            <a:srgbClr val="e74c3c"/>
          </a:solidFill>
          <a:ln>
            <a:noFill/>
          </a:ln>
        </p:spPr>
        <p:style>
          <a:lnRef idx="0"/>
          <a:fillRef idx="0"/>
          <a:effectRef idx="0"/>
          <a:fontRef idx="minor"/>
        </p:style>
      </p:sp>
      <p:sp>
        <p:nvSpPr>
          <p:cNvPr id="40" name="PlaceHolder 2"/>
          <p:cNvSpPr>
            <a:spLocks noGrp="1"/>
          </p:cNvSpPr>
          <p:nvPr>
            <p:ph type="title"/>
          </p:nvPr>
        </p:nvSpPr>
        <p:spPr>
          <a:xfrm>
            <a:off x="504000" y="301320"/>
            <a:ext cx="9072000" cy="1261800"/>
          </a:xfrm>
          <a:prstGeom prst="rect">
            <a:avLst/>
          </a:prstGeom>
        </p:spPr>
        <p:txBody>
          <a:bodyPr lIns="0" rIns="0" tIns="0" bIns="0" anchor="ctr"/>
          <a:p>
            <a:pPr algn="ctr"/>
            <a:r>
              <a:rPr b="0" lang="en-GB" sz="4400" spc="-1" strike="noStrike">
                <a:latin typeface="Arial"/>
              </a:rPr>
              <a:t>Click to edit the title text format</a:t>
            </a:r>
            <a:endParaRPr b="0" lang="en-GB" sz="4400" spc="-1" strike="noStrike">
              <a:latin typeface="Arial"/>
            </a:endParaRPr>
          </a:p>
        </p:txBody>
      </p:sp>
      <p:sp>
        <p:nvSpPr>
          <p:cNvPr id="41" name="PlaceHolder 3"/>
          <p:cNvSpPr>
            <a:spLocks noGrp="1"/>
          </p:cNvSpPr>
          <p:nvPr>
            <p:ph type="body"/>
          </p:nvPr>
        </p:nvSpPr>
        <p:spPr>
          <a:xfrm>
            <a:off x="504000" y="1768680"/>
            <a:ext cx="9072000" cy="43840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GB" sz="3200" spc="-1" strike="noStrike">
                <a:latin typeface="Arial"/>
              </a:rPr>
              <a:t>Click to edit the outline text format</a:t>
            </a:r>
            <a:endParaRPr b="0" lang="en-GB" sz="3200" spc="-1" strike="noStrike">
              <a:latin typeface="Arial"/>
            </a:endParaRPr>
          </a:p>
          <a:p>
            <a:pPr lvl="1" marL="864000" indent="-324000">
              <a:spcBef>
                <a:spcPts val="1134"/>
              </a:spcBef>
              <a:buClr>
                <a:srgbClr val="000000"/>
              </a:buClr>
              <a:buSzPct val="75000"/>
              <a:buFont typeface="Symbol" charset="2"/>
              <a:buChar char=""/>
            </a:pPr>
            <a:r>
              <a:rPr b="0" lang="en-GB" sz="2800" spc="-1" strike="noStrike">
                <a:latin typeface="Arial"/>
              </a:rPr>
              <a:t>Second Outline Level</a:t>
            </a:r>
            <a:endParaRPr b="0" lang="en-GB" sz="2800" spc="-1" strike="noStrike">
              <a:latin typeface="Arial"/>
            </a:endParaRPr>
          </a:p>
          <a:p>
            <a:pPr lvl="2" marL="1296000" indent="-288000">
              <a:spcBef>
                <a:spcPts val="850"/>
              </a:spcBef>
              <a:buClr>
                <a:srgbClr val="000000"/>
              </a:buClr>
              <a:buSzPct val="45000"/>
              <a:buFont typeface="Wingdings" charset="2"/>
              <a:buChar char=""/>
            </a:pPr>
            <a:r>
              <a:rPr b="0" lang="en-GB" sz="2400" spc="-1" strike="noStrike">
                <a:latin typeface="Arial"/>
              </a:rPr>
              <a:t>Third Outline Level</a:t>
            </a:r>
            <a:endParaRPr b="0" lang="en-GB" sz="2400" spc="-1" strike="noStrike">
              <a:latin typeface="Arial"/>
            </a:endParaRPr>
          </a:p>
          <a:p>
            <a:pPr lvl="3" marL="1728000" indent="-216000">
              <a:spcBef>
                <a:spcPts val="567"/>
              </a:spcBef>
              <a:buClr>
                <a:srgbClr val="000000"/>
              </a:buClr>
              <a:buSzPct val="75000"/>
              <a:buFont typeface="Symbol" charset="2"/>
              <a:buChar char=""/>
            </a:pPr>
            <a:r>
              <a:rPr b="0" lang="en-GB" sz="2000" spc="-1" strike="noStrike">
                <a:latin typeface="Arial"/>
              </a:rPr>
              <a:t>Fourth Outline Level</a:t>
            </a:r>
            <a:endParaRPr b="0" lang="en-GB" sz="2000" spc="-1" strike="noStrike">
              <a:latin typeface="Arial"/>
            </a:endParaRPr>
          </a:p>
          <a:p>
            <a:pPr lvl="4" marL="2160000" indent="-216000">
              <a:spcBef>
                <a:spcPts val="283"/>
              </a:spcBef>
              <a:buClr>
                <a:srgbClr val="000000"/>
              </a:buClr>
              <a:buSzPct val="45000"/>
              <a:buFont typeface="Wingdings" charset="2"/>
              <a:buChar char=""/>
            </a:pPr>
            <a:r>
              <a:rPr b="0" lang="en-GB" sz="2000" spc="-1" strike="noStrike">
                <a:latin typeface="Arial"/>
              </a:rPr>
              <a:t>Fifth Outline Level</a:t>
            </a:r>
            <a:endParaRPr b="0" lang="en-GB" sz="2000" spc="-1" strike="noStrike">
              <a:latin typeface="Arial"/>
            </a:endParaRPr>
          </a:p>
          <a:p>
            <a:pPr lvl="5" marL="2592000" indent="-216000">
              <a:spcBef>
                <a:spcPts val="283"/>
              </a:spcBef>
              <a:buClr>
                <a:srgbClr val="000000"/>
              </a:buClr>
              <a:buSzPct val="45000"/>
              <a:buFont typeface="Wingdings" charset="2"/>
              <a:buChar char=""/>
            </a:pPr>
            <a:r>
              <a:rPr b="0" lang="en-GB" sz="2000" spc="-1" strike="noStrike">
                <a:latin typeface="Arial"/>
              </a:rPr>
              <a:t>Sixth Outline Level</a:t>
            </a:r>
            <a:endParaRPr b="0" lang="en-GB" sz="2000" spc="-1" strike="noStrike">
              <a:latin typeface="Arial"/>
            </a:endParaRPr>
          </a:p>
          <a:p>
            <a:pPr lvl="6" marL="3024000" indent="-216000">
              <a:spcBef>
                <a:spcPts val="283"/>
              </a:spcBef>
              <a:buClr>
                <a:srgbClr val="000000"/>
              </a:buClr>
              <a:buSzPct val="45000"/>
              <a:buFont typeface="Wingdings" charset="2"/>
              <a:buChar char=""/>
            </a:pPr>
            <a:r>
              <a:rPr b="0" lang="en-GB" sz="2000" spc="-1" strike="noStrike">
                <a:latin typeface="Arial"/>
              </a:rPr>
              <a:t>Seventh Outline Level</a:t>
            </a:r>
            <a:endParaRPr b="0" lang="en-GB"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8" name="CustomShape 1"/>
          <p:cNvSpPr/>
          <p:nvPr/>
        </p:nvSpPr>
        <p:spPr>
          <a:xfrm>
            <a:off x="0" y="180000"/>
            <a:ext cx="9719280" cy="1259280"/>
          </a:xfrm>
          <a:prstGeom prst="rect">
            <a:avLst/>
          </a:prstGeom>
          <a:solidFill>
            <a:srgbClr val="e74c3c"/>
          </a:solidFill>
          <a:ln w="72000">
            <a:noFill/>
          </a:ln>
        </p:spPr>
        <p:style>
          <a:lnRef idx="0"/>
          <a:fillRef idx="0"/>
          <a:effectRef idx="0"/>
          <a:fontRef idx="minor"/>
        </p:style>
      </p:sp>
      <p:sp>
        <p:nvSpPr>
          <p:cNvPr id="79" name="CustomShape 2"/>
          <p:cNvSpPr/>
          <p:nvPr/>
        </p:nvSpPr>
        <p:spPr>
          <a:xfrm>
            <a:off x="7560000" y="6840000"/>
            <a:ext cx="2519280" cy="539280"/>
          </a:xfrm>
          <a:prstGeom prst="rect">
            <a:avLst/>
          </a:prstGeom>
          <a:solidFill>
            <a:srgbClr val="e74c3c"/>
          </a:solidFill>
          <a:ln w="72000">
            <a:noFill/>
          </a:ln>
        </p:spPr>
        <p:style>
          <a:lnRef idx="0"/>
          <a:fillRef idx="0"/>
          <a:effectRef idx="0"/>
          <a:fontRef idx="minor"/>
        </p:style>
      </p:sp>
      <p:sp>
        <p:nvSpPr>
          <p:cNvPr id="80" name="CustomShape 3"/>
          <p:cNvSpPr/>
          <p:nvPr/>
        </p:nvSpPr>
        <p:spPr>
          <a:xfrm>
            <a:off x="900000" y="6840000"/>
            <a:ext cx="6479280" cy="539280"/>
          </a:xfrm>
          <a:prstGeom prst="rect">
            <a:avLst/>
          </a:prstGeom>
          <a:solidFill>
            <a:srgbClr val="bdc3c7"/>
          </a:solidFill>
          <a:ln w="72000">
            <a:noFill/>
          </a:ln>
        </p:spPr>
        <p:style>
          <a:lnRef idx="0"/>
          <a:fillRef idx="0"/>
          <a:effectRef idx="0"/>
          <a:fontRef idx="minor"/>
        </p:style>
      </p:sp>
      <p:sp>
        <p:nvSpPr>
          <p:cNvPr id="81" name="CustomShape 4"/>
          <p:cNvSpPr/>
          <p:nvPr/>
        </p:nvSpPr>
        <p:spPr>
          <a:xfrm>
            <a:off x="180000" y="6840000"/>
            <a:ext cx="539280" cy="539280"/>
          </a:xfrm>
          <a:prstGeom prst="rect">
            <a:avLst/>
          </a:prstGeom>
          <a:noFill/>
          <a:ln w="72000">
            <a:noFill/>
          </a:ln>
        </p:spPr>
        <p:style>
          <a:lnRef idx="0"/>
          <a:fillRef idx="0"/>
          <a:effectRef idx="0"/>
          <a:fontRef idx="minor"/>
        </p:style>
      </p:sp>
      <p:sp>
        <p:nvSpPr>
          <p:cNvPr id="82" name="PlaceHolder 5"/>
          <p:cNvSpPr>
            <a:spLocks noGrp="1"/>
          </p:cNvSpPr>
          <p:nvPr>
            <p:ph type="title"/>
          </p:nvPr>
        </p:nvSpPr>
        <p:spPr>
          <a:xfrm>
            <a:off x="504000" y="301320"/>
            <a:ext cx="9072000" cy="1261800"/>
          </a:xfrm>
          <a:prstGeom prst="rect">
            <a:avLst/>
          </a:prstGeom>
        </p:spPr>
        <p:txBody>
          <a:bodyPr lIns="0" rIns="0" tIns="0" bIns="0" anchor="ctr"/>
          <a:p>
            <a:pPr algn="ctr"/>
            <a:r>
              <a:rPr b="0" lang="en-GB" sz="4400" spc="-1" strike="noStrike">
                <a:latin typeface="Arial"/>
              </a:rPr>
              <a:t>Click to edit the title text format</a:t>
            </a:r>
            <a:endParaRPr b="0" lang="en-GB" sz="4400" spc="-1" strike="noStrike">
              <a:latin typeface="Arial"/>
            </a:endParaRPr>
          </a:p>
        </p:txBody>
      </p:sp>
      <p:sp>
        <p:nvSpPr>
          <p:cNvPr id="83" name="PlaceHolder 6"/>
          <p:cNvSpPr>
            <a:spLocks noGrp="1"/>
          </p:cNvSpPr>
          <p:nvPr>
            <p:ph type="body"/>
          </p:nvPr>
        </p:nvSpPr>
        <p:spPr>
          <a:xfrm>
            <a:off x="504000" y="1768680"/>
            <a:ext cx="9072000" cy="43840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GB" sz="3200" spc="-1" strike="noStrike">
                <a:latin typeface="Arial"/>
              </a:rPr>
              <a:t>Click to edit the outline text format</a:t>
            </a:r>
            <a:endParaRPr b="0" lang="en-GB" sz="3200" spc="-1" strike="noStrike">
              <a:latin typeface="Arial"/>
            </a:endParaRPr>
          </a:p>
          <a:p>
            <a:pPr lvl="1" marL="864000" indent="-324000">
              <a:spcBef>
                <a:spcPts val="1134"/>
              </a:spcBef>
              <a:buClr>
                <a:srgbClr val="000000"/>
              </a:buClr>
              <a:buSzPct val="75000"/>
              <a:buFont typeface="Symbol" charset="2"/>
              <a:buChar char=""/>
            </a:pPr>
            <a:r>
              <a:rPr b="0" lang="en-GB" sz="2800" spc="-1" strike="noStrike">
                <a:latin typeface="Arial"/>
              </a:rPr>
              <a:t>Second Outline Level</a:t>
            </a:r>
            <a:endParaRPr b="0" lang="en-GB" sz="2800" spc="-1" strike="noStrike">
              <a:latin typeface="Arial"/>
            </a:endParaRPr>
          </a:p>
          <a:p>
            <a:pPr lvl="2" marL="1296000" indent="-288000">
              <a:spcBef>
                <a:spcPts val="850"/>
              </a:spcBef>
              <a:buClr>
                <a:srgbClr val="000000"/>
              </a:buClr>
              <a:buSzPct val="45000"/>
              <a:buFont typeface="Wingdings" charset="2"/>
              <a:buChar char=""/>
            </a:pPr>
            <a:r>
              <a:rPr b="0" lang="en-GB" sz="2400" spc="-1" strike="noStrike">
                <a:latin typeface="Arial"/>
              </a:rPr>
              <a:t>Third Outline Level</a:t>
            </a:r>
            <a:endParaRPr b="0" lang="en-GB" sz="2400" spc="-1" strike="noStrike">
              <a:latin typeface="Arial"/>
            </a:endParaRPr>
          </a:p>
          <a:p>
            <a:pPr lvl="3" marL="1728000" indent="-216000">
              <a:spcBef>
                <a:spcPts val="567"/>
              </a:spcBef>
              <a:buClr>
                <a:srgbClr val="000000"/>
              </a:buClr>
              <a:buSzPct val="75000"/>
              <a:buFont typeface="Symbol" charset="2"/>
              <a:buChar char=""/>
            </a:pPr>
            <a:r>
              <a:rPr b="0" lang="en-GB" sz="2000" spc="-1" strike="noStrike">
                <a:latin typeface="Arial"/>
              </a:rPr>
              <a:t>Fourth Outline Level</a:t>
            </a:r>
            <a:endParaRPr b="0" lang="en-GB" sz="2000" spc="-1" strike="noStrike">
              <a:latin typeface="Arial"/>
            </a:endParaRPr>
          </a:p>
          <a:p>
            <a:pPr lvl="4" marL="2160000" indent="-216000">
              <a:spcBef>
                <a:spcPts val="283"/>
              </a:spcBef>
              <a:buClr>
                <a:srgbClr val="000000"/>
              </a:buClr>
              <a:buSzPct val="45000"/>
              <a:buFont typeface="Wingdings" charset="2"/>
              <a:buChar char=""/>
            </a:pPr>
            <a:r>
              <a:rPr b="0" lang="en-GB" sz="2000" spc="-1" strike="noStrike">
                <a:latin typeface="Arial"/>
              </a:rPr>
              <a:t>Fifth Outline Level</a:t>
            </a:r>
            <a:endParaRPr b="0" lang="en-GB" sz="2000" spc="-1" strike="noStrike">
              <a:latin typeface="Arial"/>
            </a:endParaRPr>
          </a:p>
          <a:p>
            <a:pPr lvl="5" marL="2592000" indent="-216000">
              <a:spcBef>
                <a:spcPts val="283"/>
              </a:spcBef>
              <a:buClr>
                <a:srgbClr val="000000"/>
              </a:buClr>
              <a:buSzPct val="45000"/>
              <a:buFont typeface="Wingdings" charset="2"/>
              <a:buChar char=""/>
            </a:pPr>
            <a:r>
              <a:rPr b="0" lang="en-GB" sz="2000" spc="-1" strike="noStrike">
                <a:latin typeface="Arial"/>
              </a:rPr>
              <a:t>Sixth Outline Level</a:t>
            </a:r>
            <a:endParaRPr b="0" lang="en-GB" sz="2000" spc="-1" strike="noStrike">
              <a:latin typeface="Arial"/>
            </a:endParaRPr>
          </a:p>
          <a:p>
            <a:pPr lvl="6" marL="3024000" indent="-216000">
              <a:spcBef>
                <a:spcPts val="283"/>
              </a:spcBef>
              <a:buClr>
                <a:srgbClr val="000000"/>
              </a:buClr>
              <a:buSzPct val="45000"/>
              <a:buFont typeface="Wingdings" charset="2"/>
              <a:buChar char=""/>
            </a:pPr>
            <a:r>
              <a:rPr b="0" lang="en-GB" sz="2000" spc="-1" strike="noStrike">
                <a:latin typeface="Arial"/>
              </a:rPr>
              <a:t>Seventh Outline Level</a:t>
            </a:r>
            <a:endParaRPr b="0" lang="en-GB"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27.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27.xml"/>
</Relationships>
</file>

<file path=ppt/slides/_rels/slide12.xml.rels><?xml version="1.0" encoding="UTF-8"?>
<Relationships xmlns="http://schemas.openxmlformats.org/package/2006/relationships"><Relationship Id="rId1" Type="http://schemas.openxmlformats.org/officeDocument/2006/relationships/hyperlink" Target="https://www.zatran.com/en/technolgie/seilbahn/" TargetMode="Externa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slideLayout" Target="../slideLayouts/slideLayout25.xml"/>
</Relationships>
</file>

<file path=ppt/slides/_rels/slide13.xml.rels><?xml version="1.0" encoding="UTF-8"?>
<Relationships xmlns="http://schemas.openxmlformats.org/package/2006/relationships"><Relationship Id="rId1" Type="http://schemas.openxmlformats.org/officeDocument/2006/relationships/hyperlink" Target="https://www.doppelmayr.com/products/detachable-gondola-lift/" TargetMode="External"/><Relationship Id="rId2" Type="http://schemas.openxmlformats.org/officeDocument/2006/relationships/image" Target="../media/image4.png"/><Relationship Id="rId3" Type="http://schemas.openxmlformats.org/officeDocument/2006/relationships/slideLayout" Target="../slideLayouts/slideLayout25.xml"/>
</Relationships>
</file>

<file path=ppt/slides/_rels/slide14.xml.rels><?xml version="1.0" encoding="UTF-8"?>
<Relationships xmlns="http://schemas.openxmlformats.org/package/2006/relationships"><Relationship Id="rId1" Type="http://schemas.openxmlformats.org/officeDocument/2006/relationships/hyperlink" Target="https://www.doppelmayr.com/products/3s-gondola-lift/" TargetMode="External"/><Relationship Id="rId2" Type="http://schemas.openxmlformats.org/officeDocument/2006/relationships/image" Target="../media/image5.png"/><Relationship Id="rId3" Type="http://schemas.openxmlformats.org/officeDocument/2006/relationships/slideLayout" Target="../slideLayouts/slideLayout25.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8.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25.xml"/>
</Relationships>
</file>

<file path=ppt/slides/_rels/slide19.xml.rels><?xml version="1.0" encoding="UTF-8"?>
<Relationships xmlns="http://schemas.openxmlformats.org/package/2006/relationships"><Relationship Id="rId1" Type="http://schemas.openxmlformats.org/officeDocument/2006/relationships/hyperlink" Target="https://civmin.utoronto.ca/wp-content/uploads/2015/08/Makkah-Project-Report-Part-1.pdf" TargetMode="External"/><Relationship Id="rId2"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25.xml"/>
</Relationships>
</file>

<file path=ppt/slides/_rels/slide21.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25.xml"/>
</Relationships>
</file>

<file path=ppt/slides/_rels/slide22.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25.xml"/>
</Relationships>
</file>

<file path=ppt/slides/_rels/slide23.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25.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26.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27.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27.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27.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27.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27.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0" name="CustomShape 1"/>
          <p:cNvSpPr/>
          <p:nvPr/>
        </p:nvSpPr>
        <p:spPr>
          <a:xfrm>
            <a:off x="360000" y="3330000"/>
            <a:ext cx="9359280" cy="899280"/>
          </a:xfrm>
          <a:prstGeom prst="rect">
            <a:avLst/>
          </a:prstGeom>
          <a:noFill/>
          <a:ln>
            <a:noFill/>
          </a:ln>
        </p:spPr>
        <p:style>
          <a:lnRef idx="0"/>
          <a:fillRef idx="0"/>
          <a:effectRef idx="0"/>
          <a:fontRef idx="minor"/>
        </p:style>
        <p:txBody>
          <a:bodyPr lIns="0" rIns="0" tIns="0" bIns="0" anchor="b"/>
          <a:p>
            <a:pPr rtl="0" algn="l">
              <a:lnSpc>
                <a:spcPct val="100000"/>
              </a:lnSpc>
            </a:pPr>
            <a:r>
              <a:rPr b="1" lang="en-GB" sz="3200" spc="-1" strike="noStrike">
                <a:solidFill>
                  <a:srgbClr val="ffffff"/>
                </a:solidFill>
                <a:latin typeface="Source Sans Pro Black"/>
                <a:ea typeface="DejaVu Sans"/>
              </a:rPr>
              <a:t>Sistem Kereta Gantung untuk Danau Toba</a:t>
            </a:r>
            <a:endParaRPr b="0" lang="en-GB" sz="3200" spc="-1" strike="noStrike">
              <a:latin typeface="Arial"/>
            </a:endParaRPr>
          </a:p>
        </p:txBody>
      </p:sp>
      <p:sp>
        <p:nvSpPr>
          <p:cNvPr id="121" name="CustomShape 2"/>
          <p:cNvSpPr/>
          <p:nvPr/>
        </p:nvSpPr>
        <p:spPr>
          <a:xfrm>
            <a:off x="540000" y="4680000"/>
            <a:ext cx="9179280" cy="2519280"/>
          </a:xfrm>
          <a:prstGeom prst="rect">
            <a:avLst/>
          </a:prstGeom>
          <a:noFill/>
          <a:ln>
            <a:noFill/>
          </a:ln>
        </p:spPr>
        <p:style>
          <a:lnRef idx="0"/>
          <a:fillRef idx="0"/>
          <a:effectRef idx="0"/>
          <a:fontRef idx="minor"/>
        </p:style>
        <p:txBody>
          <a:bodyPr lIns="0" rIns="0" tIns="0" bIns="0"/>
          <a:p>
            <a:pPr rtl="0" algn="l">
              <a:lnSpc>
                <a:spcPct val="100000"/>
              </a:lnSpc>
            </a:pPr>
            <a:r>
              <a:rPr b="0" lang="en-GB" sz="2200" spc="-1" strike="noStrike">
                <a:solidFill>
                  <a:srgbClr val="1c1c1c"/>
                </a:solidFill>
                <a:latin typeface="Source Sans Pro Light"/>
                <a:ea typeface="DejaVu Sans"/>
              </a:rPr>
              <a:t>Sistem transportasi massal paling efektif untuk Tujuan Ekowisata berorientasi masa depan:</a:t>
            </a:r>
            <a:endParaRPr b="0" lang="en-GB" sz="2200" spc="-1" strike="noStrike">
              <a:latin typeface="Arial"/>
            </a:endParaRPr>
          </a:p>
          <a:p>
            <a:pPr marL="612000" rtl="0" algn="l">
              <a:lnSpc>
                <a:spcPct val="100000"/>
              </a:lnSpc>
              <a:buClr>
                <a:srgbClr val="1c1c1c"/>
              </a:buClr>
              <a:buFont typeface="Wingdings" charset="2"/>
              <a:buChar char=""/>
            </a:pPr>
            <a:r>
              <a:rPr b="0" lang="en-GB" sz="2200" spc="-1" strike="noStrike">
                <a:solidFill>
                  <a:srgbClr val="1c1c1c"/>
                </a:solidFill>
                <a:latin typeface="Source Sans Pro Light"/>
                <a:ea typeface="DejaVu Sans"/>
              </a:rPr>
              <a:t>Menghimpun Investasi Rp 5 Triliun dalam 3 bulan</a:t>
            </a:r>
            <a:endParaRPr b="0" lang="en-GB" sz="2200" spc="-1" strike="noStrike">
              <a:latin typeface="Arial"/>
            </a:endParaRPr>
          </a:p>
          <a:p>
            <a:pPr marL="612000" rtl="0" algn="l">
              <a:lnSpc>
                <a:spcPct val="100000"/>
              </a:lnSpc>
              <a:buClr>
                <a:srgbClr val="1c1c1c"/>
              </a:buClr>
              <a:buFont typeface="Wingdings" charset="2"/>
              <a:buChar char=""/>
            </a:pPr>
            <a:r>
              <a:rPr b="0" lang="en-GB" sz="2200" spc="-1" strike="noStrike">
                <a:solidFill>
                  <a:srgbClr val="1c1c1c"/>
                </a:solidFill>
                <a:latin typeface="Source Sans Pro Light"/>
                <a:ea typeface="DejaVu Sans"/>
              </a:rPr>
              <a:t>Membangun mobil kabel 110 km dalam 2 tahun</a:t>
            </a:r>
            <a:endParaRPr b="0" lang="en-GB" sz="2200" spc="-1" strike="noStrike">
              <a:latin typeface="Arial"/>
            </a:endParaRPr>
          </a:p>
          <a:p>
            <a:pPr marL="612000" rtl="0" algn="l">
              <a:lnSpc>
                <a:spcPct val="100000"/>
              </a:lnSpc>
              <a:buClr>
                <a:srgbClr val="1c1c1c"/>
              </a:buClr>
              <a:buFont typeface="Wingdings" charset="2"/>
              <a:buChar char=""/>
            </a:pPr>
            <a:r>
              <a:rPr b="0" lang="en-GB" sz="2200" spc="-1" strike="noStrike">
                <a:solidFill>
                  <a:srgbClr val="1c1c1c"/>
                </a:solidFill>
                <a:latin typeface="Source Sans Pro Light"/>
                <a:ea typeface="DejaVu Sans"/>
              </a:rPr>
              <a:t>Belum pernah dilakukan sebelumnya di dunia</a:t>
            </a:r>
            <a:endParaRPr b="0" lang="en-GB" sz="2200" spc="-1" strike="noStrike">
              <a:latin typeface="Arial"/>
            </a:endParaRPr>
          </a:p>
          <a:p>
            <a:pPr marL="612000" rtl="0" algn="l">
              <a:lnSpc>
                <a:spcPct val="100000"/>
              </a:lnSpc>
              <a:buClr>
                <a:srgbClr val="1c1c1c"/>
              </a:buClr>
              <a:buFont typeface="Wingdings" charset="2"/>
              <a:buChar char=""/>
            </a:pPr>
            <a:r>
              <a:rPr b="0" lang="en-GB" sz="2200" spc="-1" strike="noStrike">
                <a:solidFill>
                  <a:srgbClr val="1c1c1c"/>
                </a:solidFill>
                <a:latin typeface="Source Sans Pro Light"/>
                <a:ea typeface="DejaVu Sans"/>
              </a:rPr>
              <a:t>Dunia akan melihat Danau Toba</a:t>
            </a:r>
            <a:endParaRPr b="0" lang="en-GB" sz="2200" spc="-1" strike="noStrike">
              <a:latin typeface="Arial"/>
            </a:endParaRPr>
          </a:p>
          <a:p>
            <a:pPr marL="612000" rtl="0" algn="l">
              <a:lnSpc>
                <a:spcPct val="100000"/>
              </a:lnSpc>
              <a:buClr>
                <a:srgbClr val="1c1c1c"/>
              </a:buClr>
              <a:buFont typeface="Wingdings" charset="2"/>
              <a:buChar char=""/>
            </a:pPr>
            <a:r>
              <a:rPr b="0" lang="en-GB" sz="2200" spc="-1" strike="noStrike">
                <a:solidFill>
                  <a:srgbClr val="1c1c1c"/>
                </a:solidFill>
                <a:latin typeface="Source Sans Pro Light"/>
                <a:ea typeface="DejaVu Sans"/>
              </a:rPr>
              <a:t>Pemasaran itu sendiri yang terbaik dan paling efektif</a:t>
            </a:r>
            <a:endParaRPr b="0" lang="en-GB" sz="2200" spc="-1" strike="noStrike">
              <a:latin typeface="Arial"/>
            </a:endParaRPr>
          </a:p>
        </p:txBody>
      </p:sp>
      <p:sp>
        <p:nvSpPr>
          <p:cNvPr id="122" name="CustomShape 3"/>
          <p:cNvSpPr/>
          <p:nvPr/>
        </p:nvSpPr>
        <p:spPr>
          <a:xfrm rot="577200">
            <a:off x="2493360" y="830520"/>
            <a:ext cx="6582960" cy="1946880"/>
          </a:xfrm>
          <a:prstGeom prst="rect">
            <a:avLst/>
          </a:prstGeom>
          <a:noFill/>
          <a:ln>
            <a:noFill/>
          </a:ln>
        </p:spPr>
        <p:style>
          <a:lnRef idx="0"/>
          <a:fillRef idx="0"/>
          <a:effectRef idx="0"/>
          <a:fontRef idx="minor"/>
        </p:style>
        <p:txBody>
          <a:bodyPr lIns="90000" rIns="90000" tIns="45000" bIns="45000"/>
          <a:p>
            <a:pPr rtl="0" algn="l">
              <a:lnSpc>
                <a:spcPct val="100000"/>
              </a:lnSpc>
            </a:pPr>
            <a:r>
              <a:rPr b="0" lang="en-GB" sz="1800" spc="-1" strike="noStrike">
                <a:solidFill>
                  <a:srgbClr val="00a65d"/>
                </a:solidFill>
                <a:latin typeface="Source Sans Pro"/>
                <a:ea typeface="DejaVu Sans"/>
              </a:rPr>
              <a:t>Gabungkan Kereta Gantung dengan Hotel, Restoran, dan Vila</a:t>
            </a:r>
            <a:endParaRPr b="0" lang="en-GB" sz="1800" spc="-1" strike="noStrike">
              <a:latin typeface="Arial"/>
            </a:endParaRPr>
          </a:p>
          <a:p>
            <a:pPr rtl="0" algn="l">
              <a:lnSpc>
                <a:spcPct val="100000"/>
              </a:lnSpc>
            </a:pPr>
            <a:endParaRPr b="0" lang="en-GB" sz="1800" spc="-1" strike="noStrike">
              <a:latin typeface="Arial"/>
            </a:endParaRPr>
          </a:p>
          <a:p>
            <a:pPr rtl="0" algn="l">
              <a:lnSpc>
                <a:spcPct val="100000"/>
              </a:lnSpc>
            </a:pPr>
            <a:r>
              <a:rPr b="0" lang="en-GB" sz="1800" spc="-1" strike="noStrike">
                <a:solidFill>
                  <a:srgbClr val="00a65d"/>
                </a:solidFill>
                <a:latin typeface="Source Sans Pro"/>
                <a:ea typeface="DejaVu Sans"/>
              </a:rPr>
              <a:t>Setiap Menara Gedung dengan akses langsung ke Kereta Gantung</a:t>
            </a:r>
            <a:endParaRPr b="0" lang="en-GB" sz="1800" spc="-1" strike="noStrike">
              <a:latin typeface="Arial"/>
            </a:endParaRPr>
          </a:p>
          <a:p>
            <a:pPr rtl="0" algn="l">
              <a:lnSpc>
                <a:spcPct val="100000"/>
              </a:lnSpc>
            </a:pPr>
            <a:endParaRPr b="0" lang="en-GB" sz="1800" spc="-1" strike="noStrike">
              <a:latin typeface="Arial"/>
            </a:endParaRPr>
          </a:p>
          <a:p>
            <a:pPr rtl="0" algn="l">
              <a:lnSpc>
                <a:spcPct val="100000"/>
              </a:lnSpc>
            </a:pPr>
            <a:r>
              <a:rPr b="0" lang="en-GB" sz="1800" spc="-1" strike="noStrike">
                <a:solidFill>
                  <a:srgbClr val="00a65d"/>
                </a:solidFill>
                <a:latin typeface="Source Sans Pro"/>
                <a:ea typeface="DejaVu Sans"/>
              </a:rPr>
              <a:t>Investasi kerumunan orang yang mereka inginkan memiliki salah satu dari 350 Menara</a:t>
            </a:r>
            <a:endParaRPr b="0" lang="en-GB" sz="1800" spc="-1" strike="noStrike">
              <a:latin typeface="Arial"/>
            </a:endParaRPr>
          </a:p>
        </p:txBody>
      </p:sp>
    </p:spTree>
  </p:cSld>
  <p:timing>
    <p:tnLst>
      <p:par>
        <p:cTn id="1" dur="indefinite" restart="never" nodeType="tmRoot">
          <p:childTnLst>
            <p:seq>
              <p:cTn id="2" dur="indefinite"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9" name="TextShape 1"/>
          <p:cNvSpPr txBox="1"/>
          <p:nvPr/>
        </p:nvSpPr>
        <p:spPr>
          <a:xfrm>
            <a:off x="504000" y="301320"/>
            <a:ext cx="9072000" cy="1261800"/>
          </a:xfrm>
          <a:prstGeom prst="rect">
            <a:avLst/>
          </a:prstGeom>
          <a:noFill/>
          <a:ln>
            <a:noFill/>
          </a:ln>
        </p:spPr>
        <p:txBody>
          <a:bodyPr lIns="0" rIns="0" tIns="0" bIns="0" anchor="ctr"/>
          <a:p>
            <a:pPr algn="ctr" rtl="0"/>
            <a:r>
              <a:rPr b="0" lang="en-GB" sz="4400" spc="-1" strike="noStrike">
                <a:latin typeface="Arial"/>
              </a:rPr>
              <a:t>Keuntungan dari Tuan Tanah</a:t>
            </a:r>
            <a:endParaRPr b="0" lang="en-GB" sz="4400" spc="-1" strike="noStrike">
              <a:latin typeface="Arial"/>
            </a:endParaRPr>
          </a:p>
        </p:txBody>
      </p:sp>
      <p:sp>
        <p:nvSpPr>
          <p:cNvPr id="140" name="TextShape 2"/>
          <p:cNvSpPr txBox="1"/>
          <p:nvPr/>
        </p:nvSpPr>
        <p:spPr>
          <a:xfrm>
            <a:off x="504000" y="1768680"/>
            <a:ext cx="9072000" cy="4384080"/>
          </a:xfrm>
          <a:prstGeom prst="rect">
            <a:avLst/>
          </a:prstGeom>
          <a:noFill/>
          <a:ln>
            <a:noFill/>
          </a:ln>
        </p:spPr>
        <p:txBody>
          <a:bodyPr lIns="0" rIns="0" tIns="0" bIns="0">
            <a:normAutofit/>
          </a:bodyPr>
          <a:p>
            <a:pPr marL="432000" indent="-324000" rtl="0" algn="l">
              <a:spcBef>
                <a:spcPts val="1417"/>
              </a:spcBef>
              <a:buClr>
                <a:srgbClr val="000000"/>
              </a:buClr>
              <a:buSzPct val="45000"/>
              <a:buFont typeface="Wingdings" charset="2"/>
              <a:buChar char=""/>
            </a:pPr>
            <a:r>
              <a:rPr b="0" lang="en-GB" sz="3200" spc="-1" strike="noStrike">
                <a:latin typeface="Arial"/>
              </a:rPr>
              <a:t>Mereka bisa membangun menara sendiri</a:t>
            </a:r>
            <a:endParaRPr b="0" lang="en-GB" sz="3200" spc="-1" strike="noStrike">
              <a:latin typeface="Arial"/>
            </a:endParaRPr>
          </a:p>
          <a:p>
            <a:pPr marL="432000" indent="-324000" rtl="0" algn="l">
              <a:spcBef>
                <a:spcPts val="1417"/>
              </a:spcBef>
              <a:buClr>
                <a:srgbClr val="000000"/>
              </a:buClr>
              <a:buSzPct val="45000"/>
              <a:buFont typeface="Wingdings" charset="2"/>
              <a:buChar char=""/>
            </a:pPr>
            <a:r>
              <a:rPr b="0" lang="en-GB" sz="3200" spc="-1" strike="noStrike">
                <a:latin typeface="Arial"/>
              </a:rPr>
              <a:t>Ketika mereka memberikan tanah kepada Pemerintah, maka:</a:t>
            </a:r>
            <a:endParaRPr b="0" lang="en-GB" sz="3200" spc="-1" strike="noStrike">
              <a:latin typeface="Arial"/>
            </a:endParaRPr>
          </a:p>
          <a:p>
            <a:pPr lvl="1" marL="864000" indent="-324000" rtl="0" algn="l">
              <a:spcBef>
                <a:spcPts val="1134"/>
              </a:spcBef>
              <a:buClr>
                <a:srgbClr val="000000"/>
              </a:buClr>
              <a:buSzPct val="75000"/>
              <a:buFont typeface="Symbol" charset="2"/>
              <a:buChar char=""/>
            </a:pPr>
            <a:r>
              <a:rPr b="0" lang="en-GB" sz="2800" spc="-1" strike="noStrike">
                <a:latin typeface="Arial"/>
              </a:rPr>
              <a:t>Mereka memiliki jalur akses kereta gantung di tanah mereka. </a:t>
            </a:r>
            <a:endParaRPr b="0" lang="en-GB" sz="2800" spc="-1" strike="noStrike">
              <a:latin typeface="Arial"/>
            </a:endParaRPr>
          </a:p>
          <a:p>
            <a:pPr lvl="1" marL="864000" indent="-324000" rtl="0" algn="l">
              <a:spcBef>
                <a:spcPts val="1134"/>
              </a:spcBef>
              <a:buClr>
                <a:srgbClr val="000000"/>
              </a:buClr>
              <a:buSzPct val="75000"/>
              <a:buFont typeface="Symbol" charset="2"/>
              <a:buChar char=""/>
            </a:pPr>
            <a:r>
              <a:rPr b="0" lang="en-GB" sz="2800" spc="-1" strike="noStrike">
                <a:latin typeface="Arial"/>
              </a:rPr>
              <a:t>Semua negeri mereka menjadi jauh lebih berharga</a:t>
            </a:r>
            <a:endParaRPr b="0" lang="en-GB" sz="2800" spc="-1" strike="noStrike">
              <a:latin typeface="Arial"/>
            </a:endParaRPr>
          </a:p>
          <a:p>
            <a:pPr lvl="1" marL="864000" indent="-324000" rtl="0" algn="l">
              <a:spcBef>
                <a:spcPts val="1134"/>
              </a:spcBef>
              <a:buClr>
                <a:srgbClr val="000000"/>
              </a:buClr>
              <a:buSzPct val="75000"/>
              <a:buFont typeface="Symbol" charset="2"/>
              <a:buChar char=""/>
            </a:pPr>
            <a:r>
              <a:rPr b="0" lang="en-GB" sz="2800" spc="-1" strike="noStrike">
                <a:latin typeface="Arial"/>
              </a:rPr>
              <a:t>Dengan uang yang mereka dapatkan untuk tanah mereka, mereka akan mendapatkannya </a:t>
            </a:r>
            <a:r>
              <a:rPr b="0" lang="en-GB" sz="2800" spc="-1" strike="noStrike">
                <a:latin typeface="Arial"/>
              </a:rPr>
              <a:t>mampu membangun rumah langsung ke menara kereta gantung </a:t>
            </a:r>
            <a:r>
              <a:rPr b="0" lang="en-GB" sz="2800" spc="-1" strike="noStrike">
                <a:latin typeface="Arial"/>
              </a:rPr>
              <a:t>themselve. </a:t>
            </a:r>
            <a:endParaRPr b="0" lang="en-GB" sz="2800" spc="-1" strike="noStrike">
              <a:latin typeface="Arial"/>
            </a:endParaRPr>
          </a:p>
          <a:p>
            <a:pPr lvl="1" marL="864000" indent="-324000" rtl="0" algn="l">
              <a:spcBef>
                <a:spcPts val="1134"/>
              </a:spcBef>
              <a:buClr>
                <a:srgbClr val="000000"/>
              </a:buClr>
              <a:buSzPct val="75000"/>
              <a:buFont typeface="Symbol" charset="2"/>
              <a:buChar char=""/>
            </a:pPr>
            <a:r>
              <a:rPr b="0" lang="en-GB" sz="2800" spc="-1" strike="noStrike">
                <a:latin typeface="Arial"/>
              </a:rPr>
              <a:t>Mereka bisa mengembangkan lahan mereka di sekitar menara. Mereka</a:t>
            </a:r>
            <a:r>
              <a:rPr b="0" lang="en-GB" sz="2800" spc="-1" strike="noStrike">
                <a:latin typeface="Arial"/>
              </a:rPr>
              <a:t>dapat mengangkut semua barang mereka dengan kereta gantung </a:t>
            </a:r>
            <a:r>
              <a:rPr b="0" lang="en-GB" sz="2800" spc="-1" strike="noStrike">
                <a:latin typeface="Arial"/>
              </a:rPr>
              <a:t>sistem ke tempat itu. </a:t>
            </a:r>
            <a:endParaRPr b="0" lang="en-GB" sz="2800" spc="-1" strike="noStrike">
              <a:latin typeface="Arial"/>
            </a:endParaRPr>
          </a:p>
        </p:txBody>
      </p:sp>
    </p:spTree>
  </p:cSld>
  <p:timing>
    <p:tnLst>
      <p:par>
        <p:cTn id="19" dur="indefinite" restart="never" nodeType="tmRoot">
          <p:childTnLst>
            <p:seq>
              <p:cTn id="20" dur="indefinite" nodeType="mainSeq"/>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1" name="TextShape 1"/>
          <p:cNvSpPr txBox="1"/>
          <p:nvPr/>
        </p:nvSpPr>
        <p:spPr>
          <a:xfrm>
            <a:off x="504000" y="301320"/>
            <a:ext cx="9072000" cy="1261800"/>
          </a:xfrm>
          <a:prstGeom prst="rect">
            <a:avLst/>
          </a:prstGeom>
          <a:noFill/>
          <a:ln>
            <a:noFill/>
          </a:ln>
        </p:spPr>
        <p:txBody>
          <a:bodyPr lIns="0" rIns="0" tIns="0" bIns="0" anchor="ctr"/>
          <a:p>
            <a:pPr algn="ctr" rtl="0"/>
            <a:r>
              <a:rPr b="0" lang="en-GB" sz="4400" spc="-1" strike="noStrike">
                <a:latin typeface="Arial"/>
              </a:rPr>
              <a:t>Jalannya lelang</a:t>
            </a:r>
            <a:endParaRPr b="0" lang="en-GB" sz="4400" spc="-1" strike="noStrike">
              <a:latin typeface="Arial"/>
            </a:endParaRPr>
          </a:p>
        </p:txBody>
      </p:sp>
      <p:sp>
        <p:nvSpPr>
          <p:cNvPr id="142" name="TextShape 2"/>
          <p:cNvSpPr txBox="1"/>
          <p:nvPr/>
        </p:nvSpPr>
        <p:spPr>
          <a:xfrm>
            <a:off x="504000" y="1768680"/>
            <a:ext cx="9072000" cy="4384080"/>
          </a:xfrm>
          <a:prstGeom prst="rect">
            <a:avLst/>
          </a:prstGeom>
          <a:noFill/>
          <a:ln>
            <a:noFill/>
          </a:ln>
        </p:spPr>
        <p:txBody>
          <a:bodyPr lIns="0" rIns="0" tIns="0" bIns="0">
            <a:normAutofit/>
          </a:bodyPr>
          <a:p>
            <a:pPr marL="432000" indent="-324000" rtl="0" algn="l">
              <a:spcBef>
                <a:spcPts val="1417"/>
              </a:spcBef>
              <a:buClr>
                <a:srgbClr val="000000"/>
              </a:buClr>
              <a:buSzPct val="45000"/>
              <a:buFont typeface="Wingdings" charset="2"/>
              <a:buChar char=""/>
            </a:pPr>
            <a:r>
              <a:rPr b="0" lang="en-GB" sz="3200" spc="-1" strike="noStrike">
                <a:latin typeface="Arial"/>
              </a:rPr>
              <a:t>Lelang berlangsung di halaman web secara interaktif. Masyarakat / perusahaan harus mendaftar dengan status hukumnya dan setiap saat mendapatkan informasi lebih lanjut tentang tender tersebut</a:t>
            </a:r>
            <a:endParaRPr b="0" lang="en-GB" sz="3200" spc="-1" strike="noStrike">
              <a:latin typeface="Arial"/>
            </a:endParaRPr>
          </a:p>
          <a:p>
            <a:pPr marL="432000" indent="-324000" rtl="0" algn="l">
              <a:spcBef>
                <a:spcPts val="1417"/>
              </a:spcBef>
              <a:buClr>
                <a:srgbClr val="000000"/>
              </a:buClr>
              <a:buSzPct val="45000"/>
              <a:buFont typeface="Wingdings" charset="2"/>
              <a:buChar char=""/>
            </a:pPr>
            <a:r>
              <a:rPr b="0" lang="en-GB" sz="3200" spc="-1" strike="noStrike">
                <a:latin typeface="Arial"/>
              </a:rPr>
              <a:t>Penawaran berjalan selama 2 atau 3 bulan. Untuk memulai tender, 100 orang pertama yang memberikan penawaran mendapatkan kartu gratis seumur hidup untuk penggunaan sistem kereta gantung.</a:t>
            </a:r>
            <a:endParaRPr b="0" lang="en-GB" sz="3200" spc="-1" strike="noStrike">
              <a:latin typeface="Arial"/>
            </a:endParaRPr>
          </a:p>
          <a:p>
            <a:pPr marL="432000" indent="-324000" rtl="0" algn="l">
              <a:spcBef>
                <a:spcPts val="1417"/>
              </a:spcBef>
              <a:buClr>
                <a:srgbClr val="000000"/>
              </a:buClr>
              <a:buSzPct val="45000"/>
              <a:buFont typeface="Wingdings" charset="2"/>
              <a:buChar char=""/>
            </a:pPr>
            <a:r>
              <a:rPr b="0" lang="en-GB" sz="3200" spc="-1" strike="noStrike">
                <a:latin typeface="Arial"/>
              </a:rPr>
              <a:t>Di semua media harus diberitakan sepanjang waktu tentang tender.</a:t>
            </a:r>
            <a:endParaRPr b="0" lang="en-GB" sz="3200" spc="-1" strike="noStrike">
              <a:latin typeface="Arial"/>
            </a:endParaRPr>
          </a:p>
        </p:txBody>
      </p:sp>
    </p:spTree>
  </p:cSld>
  <p:timing>
    <p:tnLst>
      <p:par>
        <p:cTn id="21" dur="indefinite" restart="never" nodeType="tmRoot">
          <p:childTnLst>
            <p:seq>
              <p:cTn id="22" dur="indefinite" nodeType="mainSeq"/>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3" name="CustomShape 1"/>
          <p:cNvSpPr/>
          <p:nvPr/>
        </p:nvSpPr>
        <p:spPr>
          <a:xfrm>
            <a:off x="360000" y="360000"/>
            <a:ext cx="9359280" cy="899280"/>
          </a:xfrm>
          <a:prstGeom prst="rect">
            <a:avLst/>
          </a:prstGeom>
          <a:noFill/>
          <a:ln>
            <a:noFill/>
          </a:ln>
        </p:spPr>
        <p:style>
          <a:lnRef idx="0"/>
          <a:fillRef idx="0"/>
          <a:effectRef idx="0"/>
          <a:fontRef idx="minor"/>
        </p:style>
        <p:txBody>
          <a:bodyPr lIns="0" rIns="0" tIns="0" bIns="0" anchor="b"/>
          <a:p>
            <a:pPr rtl="0" algn="l">
              <a:lnSpc>
                <a:spcPct val="100000"/>
              </a:lnSpc>
            </a:pPr>
            <a:r>
              <a:rPr b="1" lang="en-GB" sz="3200" spc="-1" strike="noStrike">
                <a:solidFill>
                  <a:srgbClr val="ffffff"/>
                </a:solidFill>
                <a:latin typeface="Source Sans Pro Black"/>
                <a:ea typeface="DejaVu Sans"/>
              </a:rPr>
              <a:t>Sistem yang mana?</a:t>
            </a:r>
            <a:endParaRPr b="0" lang="en-GB" sz="3200" spc="-1" strike="noStrike">
              <a:latin typeface="Arial"/>
            </a:endParaRPr>
          </a:p>
        </p:txBody>
      </p:sp>
      <p:sp>
        <p:nvSpPr>
          <p:cNvPr id="144" name="CustomShape 2"/>
          <p:cNvSpPr/>
          <p:nvPr/>
        </p:nvSpPr>
        <p:spPr>
          <a:xfrm>
            <a:off x="360000" y="1980000"/>
            <a:ext cx="9179280" cy="4679280"/>
          </a:xfrm>
          <a:prstGeom prst="rect">
            <a:avLst/>
          </a:prstGeom>
          <a:noFill/>
          <a:ln>
            <a:noFill/>
          </a:ln>
        </p:spPr>
        <p:style>
          <a:lnRef idx="0"/>
          <a:fillRef idx="0"/>
          <a:effectRef idx="0"/>
          <a:fontRef idx="minor"/>
        </p:style>
        <p:txBody>
          <a:bodyPr lIns="0" rIns="0" tIns="0" bIns="0">
            <a:normAutofit/>
          </a:bodyPr>
          <a:p>
            <a:pPr rtl="0" algn="l">
              <a:lnSpc>
                <a:spcPct val="100000"/>
              </a:lnSpc>
              <a:spcAft>
                <a:spcPts val="1142"/>
              </a:spcAft>
            </a:pPr>
            <a:r>
              <a:rPr b="1" lang="en-GB" sz="2600" spc="-1" strike="noStrike">
                <a:solidFill>
                  <a:srgbClr val="1c1c1c"/>
                </a:solidFill>
                <a:latin typeface="Source Sans Pro Semibold"/>
                <a:ea typeface="DejaVu Sans"/>
              </a:rPr>
              <a:t>Ada dua sistem yang harus digunakan:</a:t>
            </a:r>
            <a:endParaRPr b="0" lang="en-GB" sz="2600" spc="-1" strike="noStrike">
              <a:latin typeface="Arial"/>
            </a:endParaRPr>
          </a:p>
          <a:p>
            <a:pPr marL="216000" indent="-215280" rtl="0" algn="l">
              <a:lnSpc>
                <a:spcPct val="100000"/>
              </a:lnSpc>
              <a:spcAft>
                <a:spcPts val="1142"/>
              </a:spcAft>
              <a:buClr>
                <a:srgbClr val="000000"/>
              </a:buClr>
              <a:buSzPct val="45000"/>
              <a:buFont typeface="Wingdings" charset="2"/>
              <a:buChar char=""/>
            </a:pPr>
            <a:r>
              <a:rPr b="1" lang="en-GB" sz="2600" spc="-1" strike="noStrike">
                <a:solidFill>
                  <a:srgbClr val="1c1c1c"/>
                </a:solidFill>
                <a:latin typeface="Source Sans Pro Semibold"/>
                <a:ea typeface="DejaVu Sans"/>
              </a:rPr>
              <a:t>Gondola Kabel Mono Dapat Dilepas</a:t>
            </a:r>
            <a:br/>
            <a:r>
              <a:rPr b="1" lang="en-GB" sz="2600" spc="-1" strike="noStrike">
                <a:solidFill>
                  <a:srgbClr val="1c1c1c"/>
                </a:solidFill>
                <a:latin typeface="Source Sans Pro Semibold"/>
                <a:ea typeface="DejaVu Sans"/>
              </a:rPr>
              <a:t>(MGD)</a:t>
            </a:r>
            <a:br/>
            <a:r>
              <a:rPr b="1" lang="en-GB" sz="2200" spc="-1" strike="noStrike">
                <a:solidFill>
                  <a:srgbClr val="1c1c1c"/>
                </a:solidFill>
                <a:latin typeface="Source Sans Pro Semibold"/>
                <a:ea typeface="DejaVu Sans"/>
              </a:rPr>
              <a:t>Satu kabel, yang </a:t>
            </a:r>
            <a:br/>
            <a:r>
              <a:rPr b="1" lang="en-GB" sz="2200" spc="-1" strike="noStrike">
                <a:solidFill>
                  <a:srgbClr val="1c1c1c"/>
                </a:solidFill>
                <a:latin typeface="Source Sans Pro Semibold"/>
                <a:ea typeface="DejaVu Sans"/>
              </a:rPr>
              <a:t>tahan kabin dan </a:t>
            </a:r>
            <a:br/>
            <a:r>
              <a:rPr b="1" lang="en-GB" sz="2200" spc="-1" strike="noStrike">
                <a:solidFill>
                  <a:srgbClr val="1c1c1c"/>
                </a:solidFill>
                <a:latin typeface="Source Sans Pro Semibold"/>
                <a:ea typeface="DejaVu Sans"/>
              </a:rPr>
              <a:t>pindahkan mereka.</a:t>
            </a:r>
            <a:endParaRPr b="0" lang="en-GB" sz="2200" spc="-1" strike="noStrike">
              <a:latin typeface="Arial"/>
            </a:endParaRPr>
          </a:p>
          <a:p>
            <a:pPr rtl="0" algn="l">
              <a:lnSpc>
                <a:spcPct val="100000"/>
              </a:lnSpc>
              <a:spcAft>
                <a:spcPts val="1142"/>
              </a:spcAft>
            </a:pPr>
            <a:br/>
            <a:endParaRPr b="0" lang="en-GB" sz="2200" spc="-1" strike="noStrike">
              <a:latin typeface="Arial"/>
            </a:endParaRPr>
          </a:p>
          <a:p>
            <a:pPr marL="216000" indent="-215280" rtl="0" algn="l">
              <a:lnSpc>
                <a:spcPct val="100000"/>
              </a:lnSpc>
              <a:spcAft>
                <a:spcPts val="1142"/>
              </a:spcAft>
              <a:buClr>
                <a:srgbClr val="000000"/>
              </a:buClr>
              <a:buSzPct val="45000"/>
              <a:buFont typeface="Wingdings" charset="2"/>
              <a:buChar char=""/>
            </a:pPr>
            <a:r>
              <a:rPr b="1" lang="en-GB" sz="2800" spc="-1" strike="noStrike">
                <a:solidFill>
                  <a:srgbClr val="1c1c1c"/>
                </a:solidFill>
                <a:latin typeface="Source Sans Pro Semibold"/>
                <a:ea typeface="DejaVu Sans"/>
              </a:rPr>
              <a:t>Tri-cable Gondola Dilepas </a:t>
            </a:r>
            <a:br/>
            <a:r>
              <a:rPr b="1" lang="en-GB" sz="2800" spc="-1" strike="noStrike">
                <a:solidFill>
                  <a:srgbClr val="1c1c1c"/>
                </a:solidFill>
                <a:latin typeface="Source Sans Pro Semibold"/>
                <a:ea typeface="DejaVu Sans"/>
              </a:rPr>
              <a:t>(TGD)</a:t>
            </a:r>
            <a:br/>
            <a:r>
              <a:rPr b="1" lang="en-GB" sz="2400" spc="-1" strike="noStrike">
                <a:solidFill>
                  <a:srgbClr val="1c1c1c"/>
                </a:solidFill>
                <a:latin typeface="Source Sans Pro Semibold"/>
                <a:ea typeface="DejaVu Sans"/>
              </a:rPr>
              <a:t>Dua kabel untuk dibawa </a:t>
            </a:r>
            <a:br/>
            <a:r>
              <a:rPr b="1" lang="en-GB" sz="2400" spc="-1" strike="noStrike">
                <a:solidFill>
                  <a:srgbClr val="1c1c1c"/>
                </a:solidFill>
                <a:latin typeface="Source Sans Pro Semibold"/>
                <a:ea typeface="DejaVu Sans"/>
              </a:rPr>
              <a:t>dan satu untuk bergerak </a:t>
            </a:r>
            <a:br/>
            <a:r>
              <a:rPr b="1" lang="en-GB" sz="2400" spc="-1" strike="noStrike">
                <a:solidFill>
                  <a:srgbClr val="1c1c1c"/>
                </a:solidFill>
                <a:latin typeface="Source Sans Pro Semibold"/>
                <a:ea typeface="DejaVu Sans"/>
              </a:rPr>
              <a:t>kabin.</a:t>
            </a:r>
            <a:endParaRPr b="0" lang="en-GB" sz="2400" spc="-1" strike="noStrike">
              <a:latin typeface="Arial"/>
            </a:endParaRPr>
          </a:p>
          <a:p>
            <a:pPr marL="216000" indent="-215280" rtl="0" algn="l">
              <a:lnSpc>
                <a:spcPct val="100000"/>
              </a:lnSpc>
              <a:spcAft>
                <a:spcPts val="1142"/>
              </a:spcAft>
              <a:buClr>
                <a:srgbClr val="000000"/>
              </a:buClr>
              <a:buSzPct val="45000"/>
              <a:buFont typeface="Wingdings" charset="2"/>
              <a:buChar char=""/>
            </a:pPr>
            <a:r>
              <a:rPr b="1" lang="en-GB" sz="2400" spc="-1" strike="noStrike">
                <a:solidFill>
                  <a:srgbClr val="1c1c1c"/>
                </a:solidFill>
                <a:latin typeface="Source Sans Pro Semibold"/>
                <a:ea typeface="DejaVu Sans"/>
              </a:rPr>
              <a:t> </a:t>
            </a:r>
            <a:endParaRPr b="0" lang="en-GB" sz="2400" spc="-1" strike="noStrike">
              <a:latin typeface="Arial"/>
            </a:endParaRPr>
          </a:p>
          <a:p>
            <a:pPr rtl="0" algn="l">
              <a:lnSpc>
                <a:spcPct val="100000"/>
              </a:lnSpc>
              <a:spcAft>
                <a:spcPts val="1142"/>
              </a:spcAft>
            </a:pPr>
            <a:r>
              <a:rPr b="1" lang="en-GB" sz="2600" spc="-1" strike="noStrike">
                <a:solidFill>
                  <a:srgbClr val="1c1c1c"/>
                </a:solidFill>
                <a:latin typeface="Source Sans Pro Semibold"/>
                <a:ea typeface="DejaVu Sans"/>
              </a:rPr>
              <a:t>Teks Bagus: </a:t>
            </a:r>
            <a:r>
              <a:rPr b="1" lang="en-GB" sz="2600" spc="-1" strike="noStrike" u="sng">
                <a:solidFill>
                  <a:srgbClr val="0000ff"/>
                </a:solidFill>
                <a:uFillTx/>
                <a:latin typeface="Source Sans Pro Semibold"/>
                <a:ea typeface="DejaVu Sans"/>
                <a:hlinkClick r:id="rId1"/>
              </a:rPr>
              <a:t>https://www.zatran.com/en/technolgie/seilbahn/</a:t>
            </a:r>
            <a:endParaRPr b="0" lang="en-GB" sz="2600" spc="-1" strike="noStrike">
              <a:latin typeface="Arial"/>
            </a:endParaRPr>
          </a:p>
        </p:txBody>
      </p:sp>
      <p:pic>
        <p:nvPicPr>
          <p:cNvPr id="145" name="" descr=""/>
          <p:cNvPicPr/>
          <p:nvPr/>
        </p:nvPicPr>
        <p:blipFill>
          <a:blip r:embed="rId2"/>
          <a:stretch/>
        </p:blipFill>
        <p:spPr>
          <a:xfrm>
            <a:off x="6492240" y="2337840"/>
            <a:ext cx="2856600" cy="2142000"/>
          </a:xfrm>
          <a:prstGeom prst="rect">
            <a:avLst/>
          </a:prstGeom>
          <a:ln>
            <a:noFill/>
          </a:ln>
        </p:spPr>
      </p:pic>
      <p:pic>
        <p:nvPicPr>
          <p:cNvPr id="146" name="" descr=""/>
          <p:cNvPicPr/>
          <p:nvPr/>
        </p:nvPicPr>
        <p:blipFill>
          <a:blip r:embed="rId3"/>
          <a:stretch/>
        </p:blipFill>
        <p:spPr>
          <a:xfrm>
            <a:off x="5555160" y="4585680"/>
            <a:ext cx="2856600" cy="1722960"/>
          </a:xfrm>
          <a:prstGeom prst="rect">
            <a:avLst/>
          </a:prstGeom>
          <a:ln>
            <a:noFill/>
          </a:ln>
        </p:spPr>
      </p:pic>
    </p:spTree>
  </p:cSld>
  <p:timing>
    <p:tnLst>
      <p:par>
        <p:cTn id="23" dur="indefinite" restart="never" nodeType="tmRoot">
          <p:childTnLst>
            <p:seq>
              <p:cTn id="24" dur="indefinite" nodeType="mainSeq"/>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7" name="CustomShape 1"/>
          <p:cNvSpPr/>
          <p:nvPr/>
        </p:nvSpPr>
        <p:spPr>
          <a:xfrm>
            <a:off x="360000" y="360000"/>
            <a:ext cx="9359280" cy="899280"/>
          </a:xfrm>
          <a:prstGeom prst="rect">
            <a:avLst/>
          </a:prstGeom>
          <a:noFill/>
          <a:ln>
            <a:noFill/>
          </a:ln>
        </p:spPr>
        <p:style>
          <a:lnRef idx="0"/>
          <a:fillRef idx="0"/>
          <a:effectRef idx="0"/>
          <a:fontRef idx="minor"/>
        </p:style>
        <p:txBody>
          <a:bodyPr lIns="0" rIns="0" tIns="0" bIns="0" anchor="b"/>
          <a:p>
            <a:pPr rtl="0" algn="l">
              <a:lnSpc>
                <a:spcPct val="100000"/>
              </a:lnSpc>
            </a:pPr>
            <a:r>
              <a:rPr b="1" lang="en-GB" sz="3200" spc="-1" strike="noStrike">
                <a:solidFill>
                  <a:srgbClr val="ffffff"/>
                </a:solidFill>
                <a:latin typeface="Source Sans Pro Black"/>
                <a:ea typeface="DejaVu Sans"/>
              </a:rPr>
              <a:t>Mono-cable Gondola Detachable (MGD)</a:t>
            </a:r>
            <a:endParaRPr b="0" lang="en-GB" sz="3200" spc="-1" strike="noStrike">
              <a:latin typeface="Arial"/>
            </a:endParaRPr>
          </a:p>
        </p:txBody>
      </p:sp>
      <p:sp>
        <p:nvSpPr>
          <p:cNvPr id="148" name="CustomShape 2"/>
          <p:cNvSpPr/>
          <p:nvPr/>
        </p:nvSpPr>
        <p:spPr>
          <a:xfrm>
            <a:off x="360000" y="1980000"/>
            <a:ext cx="9179280" cy="4679280"/>
          </a:xfrm>
          <a:prstGeom prst="rect">
            <a:avLst/>
          </a:prstGeom>
          <a:noFill/>
          <a:ln>
            <a:noFill/>
          </a:ln>
        </p:spPr>
        <p:style>
          <a:lnRef idx="0"/>
          <a:fillRef idx="0"/>
          <a:effectRef idx="0"/>
          <a:fontRef idx="minor"/>
        </p:style>
        <p:txBody>
          <a:bodyPr lIns="0" rIns="0" tIns="0" bIns="0">
            <a:normAutofit/>
          </a:bodyPr>
          <a:p>
            <a:pPr rtl="0" algn="l">
              <a:lnSpc>
                <a:spcPct val="100000"/>
              </a:lnSpc>
              <a:spcAft>
                <a:spcPts val="1142"/>
              </a:spcAft>
            </a:pPr>
            <a:r>
              <a:rPr b="1" lang="en-GB" sz="2600" spc="-1" strike="noStrike">
                <a:solidFill>
                  <a:srgbClr val="1c1c1c"/>
                </a:solidFill>
                <a:latin typeface="Source Sans Pro Semibold"/>
                <a:ea typeface="DejaVu Sans"/>
              </a:rPr>
              <a:t>Sorotan:</a:t>
            </a:r>
            <a:endParaRPr b="0" lang="en-GB" sz="2600" spc="-1" strike="noStrike">
              <a:latin typeface="Arial"/>
            </a:endParaRPr>
          </a:p>
          <a:p>
            <a:pPr lvl="1" marL="432000" indent="-215280" rtl="0" algn="l">
              <a:lnSpc>
                <a:spcPct val="100000"/>
              </a:lnSpc>
              <a:spcAft>
                <a:spcPts val="1134"/>
              </a:spcAft>
              <a:buClr>
                <a:srgbClr val="000000"/>
              </a:buClr>
              <a:buSzPct val="45000"/>
              <a:buFont typeface="Wingdings" charset="2"/>
              <a:buChar char=""/>
            </a:pPr>
            <a:r>
              <a:rPr b="0" lang="en-GB" sz="2200" spc="-1" strike="noStrike">
                <a:solidFill>
                  <a:srgbClr val="1c1c1c"/>
                </a:solidFill>
                <a:latin typeface="Source Sans Pro Light"/>
                <a:ea typeface="DejaVu Sans"/>
              </a:rPr>
              <a:t>Kecepatan hingga 7m / s</a:t>
            </a:r>
            <a:endParaRPr b="0" lang="en-GB" sz="2200" spc="-1" strike="noStrike">
              <a:latin typeface="Arial"/>
            </a:endParaRPr>
          </a:p>
          <a:p>
            <a:pPr lvl="1" marL="432000" indent="-215280" rtl="0" algn="l">
              <a:lnSpc>
                <a:spcPct val="100000"/>
              </a:lnSpc>
              <a:spcAft>
                <a:spcPts val="1134"/>
              </a:spcAft>
              <a:buClr>
                <a:srgbClr val="000000"/>
              </a:buClr>
              <a:buSzPct val="45000"/>
              <a:buFont typeface="Wingdings" charset="2"/>
              <a:buChar char=""/>
            </a:pPr>
            <a:r>
              <a:rPr b="0" lang="en-GB" sz="2200" spc="-1" strike="noStrike">
                <a:solidFill>
                  <a:srgbClr val="1c1c1c"/>
                </a:solidFill>
                <a:latin typeface="Source Sans Pro Light"/>
                <a:ea typeface="DejaVu Sans"/>
              </a:rPr>
              <a:t>Kapasitas angkut hingga 4.500 penumpang </a:t>
            </a:r>
            <a:br/>
            <a:r>
              <a:rPr b="0" lang="en-GB" sz="2200" spc="-1" strike="noStrike">
                <a:solidFill>
                  <a:srgbClr val="1c1c1c"/>
                </a:solidFill>
                <a:latin typeface="Source Sans Pro Light"/>
                <a:ea typeface="DejaVu Sans"/>
              </a:rPr>
              <a:t>per jam dan arah</a:t>
            </a:r>
            <a:endParaRPr b="0" lang="en-GB" sz="2200" spc="-1" strike="noStrike">
              <a:latin typeface="Arial"/>
            </a:endParaRPr>
          </a:p>
          <a:p>
            <a:pPr lvl="1" marL="432000" indent="-215280" rtl="0" algn="l">
              <a:lnSpc>
                <a:spcPct val="100000"/>
              </a:lnSpc>
              <a:spcAft>
                <a:spcPts val="1134"/>
              </a:spcAft>
              <a:buClr>
                <a:srgbClr val="000000"/>
              </a:buClr>
              <a:buSzPct val="45000"/>
              <a:buFont typeface="Wingdings" charset="2"/>
              <a:buChar char=""/>
            </a:pPr>
            <a:r>
              <a:rPr b="0" lang="en-GB" sz="2200" spc="-1" strike="noStrike">
                <a:solidFill>
                  <a:srgbClr val="1c1c1c"/>
                </a:solidFill>
                <a:latin typeface="Source Sans Pro Light"/>
                <a:ea typeface="DejaVu Sans"/>
              </a:rPr>
              <a:t>Berbagai pilihan desain dan opsi kabin</a:t>
            </a:r>
            <a:endParaRPr b="0" lang="en-GB" sz="2200" spc="-1" strike="noStrike">
              <a:latin typeface="Arial"/>
            </a:endParaRPr>
          </a:p>
          <a:p>
            <a:pPr lvl="1" marL="432000" indent="-215280" rtl="0" algn="l">
              <a:lnSpc>
                <a:spcPct val="100000"/>
              </a:lnSpc>
              <a:spcAft>
                <a:spcPts val="1134"/>
              </a:spcAft>
              <a:buClr>
                <a:srgbClr val="000000"/>
              </a:buClr>
              <a:buSzPct val="45000"/>
              <a:buFont typeface="Wingdings" charset="2"/>
              <a:buChar char=""/>
            </a:pPr>
            <a:r>
              <a:rPr b="0" lang="en-GB" sz="2200" spc="-1" strike="noStrike">
                <a:solidFill>
                  <a:srgbClr val="1c1c1c"/>
                </a:solidFill>
                <a:latin typeface="Source Sans Pro Light"/>
                <a:ea typeface="DejaVu Sans"/>
              </a:rPr>
              <a:t>Fasilitas parkir kabin fungsional untuk memenuhi kebutuhan</a:t>
            </a:r>
            <a:endParaRPr b="0" lang="en-GB" sz="2200" spc="-1" strike="noStrike">
              <a:latin typeface="Arial"/>
            </a:endParaRPr>
          </a:p>
          <a:p>
            <a:pPr lvl="1" marL="432000" indent="-215280" rtl="0" algn="l">
              <a:lnSpc>
                <a:spcPct val="100000"/>
              </a:lnSpc>
              <a:spcAft>
                <a:spcPts val="1134"/>
              </a:spcAft>
              <a:buClr>
                <a:srgbClr val="000000"/>
              </a:buClr>
              <a:buSzPct val="45000"/>
              <a:buFont typeface="Wingdings" charset="2"/>
              <a:buChar char=""/>
            </a:pPr>
            <a:r>
              <a:rPr b="0" lang="en-GB" sz="2200" spc="-1" strike="noStrike">
                <a:solidFill>
                  <a:srgbClr val="1c1c1c"/>
                </a:solidFill>
                <a:latin typeface="Source Sans Pro Light"/>
                <a:ea typeface="DejaVu Sans"/>
              </a:rPr>
              <a:t>Ketersediaan maksimal</a:t>
            </a:r>
            <a:endParaRPr b="0" lang="en-GB" sz="2200" spc="-1" strike="noStrike">
              <a:latin typeface="Arial"/>
            </a:endParaRPr>
          </a:p>
          <a:p>
            <a:pPr lvl="1" marL="432000" indent="-215280" rtl="0" algn="l">
              <a:lnSpc>
                <a:spcPct val="100000"/>
              </a:lnSpc>
              <a:spcAft>
                <a:spcPts val="1134"/>
              </a:spcAft>
              <a:buClr>
                <a:srgbClr val="000000"/>
              </a:buClr>
              <a:buSzPct val="45000"/>
              <a:buFont typeface="Wingdings" charset="2"/>
              <a:buChar char=""/>
            </a:pPr>
            <a:r>
              <a:rPr b="0" lang="en-GB" sz="2200" spc="-1" strike="noStrike">
                <a:solidFill>
                  <a:srgbClr val="1c1c1c"/>
                </a:solidFill>
                <a:latin typeface="Source Sans Pro Light"/>
                <a:ea typeface="DejaVu Sans"/>
              </a:rPr>
              <a:t>Ramah perawatan berkat akses mudah ke semua komponen</a:t>
            </a:r>
            <a:endParaRPr b="0" lang="en-GB" sz="2200" spc="-1" strike="noStrike">
              <a:latin typeface="Arial"/>
            </a:endParaRPr>
          </a:p>
          <a:p>
            <a:pPr lvl="1" marL="432000" indent="-215280" rtl="0" algn="l">
              <a:lnSpc>
                <a:spcPct val="100000"/>
              </a:lnSpc>
              <a:spcAft>
                <a:spcPts val="1134"/>
              </a:spcAft>
              <a:buClr>
                <a:srgbClr val="000000"/>
              </a:buClr>
              <a:buSzPct val="45000"/>
              <a:buFont typeface="Wingdings" charset="2"/>
              <a:buChar char=""/>
            </a:pPr>
            <a:r>
              <a:rPr b="0" lang="en-GB" sz="2200" spc="-1" strike="noStrike">
                <a:solidFill>
                  <a:srgbClr val="1c1c1c"/>
                </a:solidFill>
                <a:latin typeface="Source Sans Pro Light"/>
                <a:ea typeface="DejaVu Sans"/>
              </a:rPr>
              <a:t>Lebih murah untuk dibangun</a:t>
            </a:r>
            <a:endParaRPr b="0" lang="en-GB" sz="2200" spc="-1" strike="noStrike">
              <a:latin typeface="Arial"/>
            </a:endParaRPr>
          </a:p>
          <a:p>
            <a:pPr lvl="1" marL="432000" indent="-215280" rtl="0" algn="l">
              <a:lnSpc>
                <a:spcPct val="100000"/>
              </a:lnSpc>
              <a:spcAft>
                <a:spcPts val="1134"/>
              </a:spcAft>
              <a:buClr>
                <a:srgbClr val="000000"/>
              </a:buClr>
              <a:buSzPct val="45000"/>
              <a:buFont typeface="Wingdings" charset="2"/>
              <a:buChar char=""/>
            </a:pPr>
            <a:r>
              <a:rPr b="0" lang="en-GB" sz="2200" spc="-1" strike="noStrike">
                <a:solidFill>
                  <a:srgbClr val="1c1c1c"/>
                </a:solidFill>
                <a:latin typeface="Source Sans Pro Light"/>
                <a:ea typeface="DejaVu Sans"/>
              </a:rPr>
              <a:t>Lebih sedikit ruang yang diperlukan untuk stasiun</a:t>
            </a:r>
            <a:endParaRPr b="0" lang="en-GB" sz="2200" spc="-1" strike="noStrike">
              <a:latin typeface="Arial"/>
            </a:endParaRPr>
          </a:p>
          <a:p>
            <a:pPr lvl="1" marL="432000" indent="-215280" rtl="0" algn="l">
              <a:lnSpc>
                <a:spcPct val="100000"/>
              </a:lnSpc>
              <a:spcAft>
                <a:spcPts val="1134"/>
              </a:spcAft>
              <a:buClr>
                <a:srgbClr val="000000"/>
              </a:buClr>
              <a:buSzPct val="45000"/>
              <a:buFont typeface="Wingdings" charset="2"/>
              <a:buChar char=""/>
            </a:pPr>
            <a:r>
              <a:rPr b="0" lang="en-GB" sz="2200" spc="-1" strike="noStrike">
                <a:solidFill>
                  <a:srgbClr val="1c1c1c"/>
                </a:solidFill>
                <a:latin typeface="Source Sans Pro Light"/>
                <a:ea typeface="DejaVu Sans"/>
              </a:rPr>
              <a:t>Lebih fleksibel, lebih mudah mengganti Gondola dengan kursi atau transportasi Gondola</a:t>
            </a:r>
            <a:endParaRPr b="0" lang="en-GB" sz="2200" spc="-1" strike="noStrike">
              <a:latin typeface="Arial"/>
            </a:endParaRPr>
          </a:p>
          <a:p>
            <a:pPr lvl="1" marL="432000" indent="-215280" rtl="0" algn="l">
              <a:lnSpc>
                <a:spcPct val="100000"/>
              </a:lnSpc>
              <a:spcAft>
                <a:spcPts val="1134"/>
              </a:spcAft>
              <a:buClr>
                <a:srgbClr val="000000"/>
              </a:buClr>
              <a:buSzPct val="45000"/>
              <a:buFont typeface="Wingdings" charset="2"/>
              <a:buChar char=""/>
            </a:pPr>
            <a:r>
              <a:rPr b="0" lang="en-GB" sz="2200" spc="-1" strike="noStrike">
                <a:solidFill>
                  <a:srgbClr val="1c1c1c"/>
                </a:solidFill>
                <a:latin typeface="Source Sans Pro Light"/>
                <a:ea typeface="DejaVu Sans"/>
              </a:rPr>
              <a:t>Gondola tidak terlalu tinggi di atas tanah (Kurang takut)</a:t>
            </a:r>
            <a:endParaRPr b="0" lang="en-GB" sz="2200" spc="-1" strike="noStrike">
              <a:latin typeface="Arial"/>
            </a:endParaRPr>
          </a:p>
          <a:p>
            <a:pPr rtl="0" algn="l">
              <a:lnSpc>
                <a:spcPct val="100000"/>
              </a:lnSpc>
            </a:pPr>
            <a:r>
              <a:rPr b="1" lang="en-GB" sz="2600" spc="-1" strike="noStrike">
                <a:solidFill>
                  <a:srgbClr val="1c1c1c"/>
                </a:solidFill>
                <a:latin typeface="Source Sans Pro Semibold"/>
                <a:ea typeface="DejaVu Sans"/>
              </a:rPr>
              <a:t>Info lebih lanjut di: </a:t>
            </a:r>
            <a:r>
              <a:rPr b="1" lang="en-GB" sz="2600" spc="-1" strike="noStrike" u="sng">
                <a:solidFill>
                  <a:srgbClr val="0000ff"/>
                </a:solidFill>
                <a:uFillTx/>
                <a:latin typeface="Source Sans Pro Semibold"/>
                <a:ea typeface="DejaVu Sans"/>
                <a:hlinkClick r:id="rId1"/>
              </a:rPr>
              <a:t>https://www.doppelmayr.com/products/detachable-gondola-lift/</a:t>
            </a:r>
            <a:endParaRPr b="0" lang="en-GB" sz="2600" spc="-1" strike="noStrike">
              <a:latin typeface="Arial"/>
            </a:endParaRPr>
          </a:p>
          <a:p>
            <a:pPr rtl="0" algn="l">
              <a:lnSpc>
                <a:spcPct val="100000"/>
              </a:lnSpc>
            </a:pPr>
            <a:endParaRPr b="0" lang="en-GB" sz="2600" spc="-1" strike="noStrike">
              <a:latin typeface="Arial"/>
            </a:endParaRPr>
          </a:p>
          <a:p>
            <a:pPr rtl="0" algn="l">
              <a:lnSpc>
                <a:spcPct val="100000"/>
              </a:lnSpc>
            </a:pPr>
            <a:endParaRPr b="0" lang="en-GB" sz="2600" spc="-1" strike="noStrike">
              <a:latin typeface="Arial"/>
            </a:endParaRPr>
          </a:p>
        </p:txBody>
      </p:sp>
      <p:pic>
        <p:nvPicPr>
          <p:cNvPr id="149" name="" descr=""/>
          <p:cNvPicPr/>
          <p:nvPr/>
        </p:nvPicPr>
        <p:blipFill>
          <a:blip r:embed="rId2"/>
          <a:srcRect l="27043" t="24932" r="23984" b="15399"/>
          <a:stretch/>
        </p:blipFill>
        <p:spPr>
          <a:xfrm rot="727200">
            <a:off x="5795640" y="1221120"/>
            <a:ext cx="3930840" cy="2692800"/>
          </a:xfrm>
          <a:prstGeom prst="rect">
            <a:avLst/>
          </a:prstGeom>
          <a:ln>
            <a:noFill/>
          </a:ln>
        </p:spPr>
      </p:pic>
      <p:sp>
        <p:nvSpPr>
          <p:cNvPr id="150" name="CustomShape 3"/>
          <p:cNvSpPr/>
          <p:nvPr/>
        </p:nvSpPr>
        <p:spPr>
          <a:xfrm rot="684000">
            <a:off x="7223760" y="4205880"/>
            <a:ext cx="2559600" cy="354960"/>
          </a:xfrm>
          <a:prstGeom prst="rect">
            <a:avLst/>
          </a:prstGeom>
          <a:noFill/>
          <a:ln>
            <a:solidFill>
              <a:srgbClr val="000000"/>
            </a:solidFill>
          </a:ln>
        </p:spPr>
        <p:style>
          <a:lnRef idx="0"/>
          <a:fillRef idx="0"/>
          <a:effectRef idx="0"/>
          <a:fontRef idx="minor"/>
        </p:style>
        <p:txBody>
          <a:bodyPr lIns="90000" rIns="90000" tIns="45000" bIns="45000"/>
          <a:p>
            <a:pPr rtl="0" algn="l">
              <a:lnSpc>
                <a:spcPct val="100000"/>
              </a:lnSpc>
            </a:pPr>
            <a:r>
              <a:rPr b="0" lang="en-GB" sz="1800" spc="-1" strike="noStrike">
                <a:solidFill>
                  <a:srgbClr val="000000"/>
                </a:solidFill>
                <a:latin typeface="Source Sans Pro"/>
                <a:ea typeface="DejaVu Sans"/>
              </a:rPr>
              <a:t>Klik gambarnya</a:t>
            </a:r>
            <a:endParaRPr b="0" lang="en-GB" sz="1800" spc="-1" strike="noStrike">
              <a:latin typeface="Arial"/>
            </a:endParaRPr>
          </a:p>
        </p:txBody>
      </p:sp>
    </p:spTree>
  </p:cSld>
  <p:timing>
    <p:tnLst>
      <p:par>
        <p:cTn id="25" dur="indefinite" restart="never" nodeType="tmRoot">
          <p:childTnLst>
            <p:seq>
              <p:cTn id="26" dur="indefinite" nodeType="mainSeq"/>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1" name="CustomShape 1"/>
          <p:cNvSpPr/>
          <p:nvPr/>
        </p:nvSpPr>
        <p:spPr>
          <a:xfrm>
            <a:off x="360000" y="360000"/>
            <a:ext cx="9359280" cy="899280"/>
          </a:xfrm>
          <a:prstGeom prst="rect">
            <a:avLst/>
          </a:prstGeom>
          <a:noFill/>
          <a:ln>
            <a:noFill/>
          </a:ln>
        </p:spPr>
        <p:style>
          <a:lnRef idx="0"/>
          <a:fillRef idx="0"/>
          <a:effectRef idx="0"/>
          <a:fontRef idx="minor"/>
        </p:style>
        <p:txBody>
          <a:bodyPr lIns="0" rIns="0" tIns="0" bIns="0" anchor="b"/>
          <a:p>
            <a:pPr rtl="0" algn="l">
              <a:lnSpc>
                <a:spcPct val="100000"/>
              </a:lnSpc>
            </a:pPr>
            <a:r>
              <a:rPr b="1" lang="en-GB" sz="3200" spc="-1" strike="noStrike">
                <a:solidFill>
                  <a:srgbClr val="ffffff"/>
                </a:solidFill>
                <a:latin typeface="Source Sans Pro Black"/>
                <a:ea typeface="DejaVu Sans"/>
              </a:rPr>
              <a:t>Tri-cable Gondola Detachable (DTG)</a:t>
            </a:r>
            <a:endParaRPr b="0" lang="en-GB" sz="3200" spc="-1" strike="noStrike">
              <a:latin typeface="Arial"/>
            </a:endParaRPr>
          </a:p>
        </p:txBody>
      </p:sp>
      <p:sp>
        <p:nvSpPr>
          <p:cNvPr id="152" name="CustomShape 2"/>
          <p:cNvSpPr/>
          <p:nvPr/>
        </p:nvSpPr>
        <p:spPr>
          <a:xfrm>
            <a:off x="360000" y="1980000"/>
            <a:ext cx="9179280" cy="4679280"/>
          </a:xfrm>
          <a:prstGeom prst="rect">
            <a:avLst/>
          </a:prstGeom>
          <a:noFill/>
          <a:ln>
            <a:noFill/>
          </a:ln>
        </p:spPr>
        <p:style>
          <a:lnRef idx="0"/>
          <a:fillRef idx="0"/>
          <a:effectRef idx="0"/>
          <a:fontRef idx="minor"/>
        </p:style>
        <p:txBody>
          <a:bodyPr lIns="0" rIns="0" tIns="0" bIns="0">
            <a:normAutofit/>
          </a:bodyPr>
          <a:p>
            <a:pPr rtl="0" algn="l">
              <a:lnSpc>
                <a:spcPct val="100000"/>
              </a:lnSpc>
              <a:spcAft>
                <a:spcPts val="1142"/>
              </a:spcAft>
            </a:pPr>
            <a:r>
              <a:rPr b="1" lang="en-GB" sz="2600" spc="-1" strike="noStrike">
                <a:solidFill>
                  <a:srgbClr val="1c1c1c"/>
                </a:solidFill>
                <a:latin typeface="Source Sans Pro Semibold"/>
                <a:ea typeface="DejaVu Sans"/>
              </a:rPr>
              <a:t>Sorotan:</a:t>
            </a:r>
            <a:endParaRPr b="0" lang="en-GB" sz="2600" spc="-1" strike="noStrike">
              <a:latin typeface="Arial"/>
            </a:endParaRPr>
          </a:p>
          <a:p>
            <a:pPr lvl="1" marL="432000" indent="-215280" rtl="0" algn="l">
              <a:lnSpc>
                <a:spcPct val="100000"/>
              </a:lnSpc>
              <a:spcAft>
                <a:spcPts val="1134"/>
              </a:spcAft>
              <a:buClr>
                <a:srgbClr val="000000"/>
              </a:buClr>
              <a:buSzPct val="45000"/>
              <a:buFont typeface="Wingdings" charset="2"/>
              <a:buChar char=""/>
            </a:pPr>
            <a:r>
              <a:rPr b="0" lang="en-GB" sz="2200" spc="-1" strike="noStrike">
                <a:solidFill>
                  <a:srgbClr val="1c1c1c"/>
                </a:solidFill>
                <a:latin typeface="Source Sans Pro Light"/>
                <a:ea typeface="DejaVu Sans"/>
              </a:rPr>
              <a:t>Kecepatan hingga 8,5 m / s</a:t>
            </a:r>
            <a:endParaRPr b="0" lang="en-GB" sz="2200" spc="-1" strike="noStrike">
              <a:latin typeface="Arial"/>
            </a:endParaRPr>
          </a:p>
          <a:p>
            <a:pPr lvl="1" marL="432000" indent="-215280" rtl="0" algn="l">
              <a:lnSpc>
                <a:spcPct val="100000"/>
              </a:lnSpc>
              <a:spcAft>
                <a:spcPts val="1134"/>
              </a:spcAft>
              <a:buClr>
                <a:srgbClr val="000000"/>
              </a:buClr>
              <a:buSzPct val="45000"/>
              <a:buFont typeface="Wingdings" charset="2"/>
              <a:buChar char=""/>
            </a:pPr>
            <a:r>
              <a:rPr b="0" lang="en-GB" sz="2200" spc="-1" strike="noStrike">
                <a:solidFill>
                  <a:srgbClr val="1c1c1c"/>
                </a:solidFill>
                <a:latin typeface="Source Sans Pro Light"/>
                <a:ea typeface="DejaVu Sans"/>
              </a:rPr>
              <a:t>Kapasitas angkut hingga 5.500</a:t>
            </a:r>
            <a:br/>
            <a:r>
              <a:rPr b="0" lang="en-GB" sz="2200" spc="-1" strike="noStrike">
                <a:solidFill>
                  <a:srgbClr val="1c1c1c"/>
                </a:solidFill>
                <a:latin typeface="Source Sans Pro Light"/>
                <a:ea typeface="DejaVu Sans"/>
              </a:rPr>
              <a:t> penumpang per jam dan arah</a:t>
            </a:r>
            <a:endParaRPr b="0" lang="en-GB" sz="2200" spc="-1" strike="noStrike">
              <a:latin typeface="Arial"/>
            </a:endParaRPr>
          </a:p>
          <a:p>
            <a:pPr lvl="1" marL="432000" indent="-215280" rtl="0" algn="l">
              <a:lnSpc>
                <a:spcPct val="100000"/>
              </a:lnSpc>
              <a:spcAft>
                <a:spcPts val="1134"/>
              </a:spcAft>
              <a:buClr>
                <a:srgbClr val="000000"/>
              </a:buClr>
              <a:buSzPct val="45000"/>
              <a:buFont typeface="Wingdings" charset="2"/>
              <a:buChar char=""/>
            </a:pPr>
            <a:r>
              <a:rPr b="0" lang="en-GB" sz="2200" spc="-1" strike="noStrike">
                <a:solidFill>
                  <a:srgbClr val="1c1c1c"/>
                </a:solidFill>
                <a:latin typeface="Source Sans Pro Light"/>
                <a:ea typeface="DejaVu Sans"/>
              </a:rPr>
              <a:t>Ketersediaan maksimal</a:t>
            </a:r>
            <a:endParaRPr b="0" lang="en-GB" sz="2200" spc="-1" strike="noStrike">
              <a:latin typeface="Arial"/>
            </a:endParaRPr>
          </a:p>
          <a:p>
            <a:pPr lvl="1" marL="432000" indent="-215280" rtl="0" algn="l">
              <a:lnSpc>
                <a:spcPct val="100000"/>
              </a:lnSpc>
              <a:spcAft>
                <a:spcPts val="1134"/>
              </a:spcAft>
              <a:buClr>
                <a:srgbClr val="000000"/>
              </a:buClr>
              <a:buSzPct val="45000"/>
              <a:buFont typeface="Wingdings" charset="2"/>
              <a:buChar char=""/>
            </a:pPr>
            <a:r>
              <a:rPr b="0" lang="en-GB" sz="2200" spc="-1" strike="noStrike">
                <a:solidFill>
                  <a:srgbClr val="1c1c1c"/>
                </a:solidFill>
                <a:latin typeface="Source Sans Pro Light"/>
                <a:ea typeface="DejaVu Sans"/>
              </a:rPr>
              <a:t>Kenyamanan dan keamanan terbaik</a:t>
            </a:r>
            <a:endParaRPr b="0" lang="en-GB" sz="2200" spc="-1" strike="noStrike">
              <a:latin typeface="Arial"/>
            </a:endParaRPr>
          </a:p>
          <a:p>
            <a:pPr lvl="1" marL="432000" indent="-215280" rtl="0" algn="l">
              <a:lnSpc>
                <a:spcPct val="100000"/>
              </a:lnSpc>
              <a:spcAft>
                <a:spcPts val="1134"/>
              </a:spcAft>
              <a:buClr>
                <a:srgbClr val="000000"/>
              </a:buClr>
              <a:buSzPct val="45000"/>
              <a:buFont typeface="Wingdings" charset="2"/>
              <a:buChar char=""/>
            </a:pPr>
            <a:r>
              <a:rPr b="0" lang="en-GB" sz="2200" spc="-1" strike="noStrike">
                <a:solidFill>
                  <a:srgbClr val="1c1c1c"/>
                </a:solidFill>
                <a:latin typeface="Source Sans Pro Light"/>
                <a:ea typeface="DejaVu Sans"/>
              </a:rPr>
              <a:t>Membutuhkan lebih sedikit wowers</a:t>
            </a:r>
            <a:endParaRPr b="0" lang="en-GB" sz="2200" spc="-1" strike="noStrike">
              <a:latin typeface="Arial"/>
            </a:endParaRPr>
          </a:p>
          <a:p>
            <a:pPr lvl="1" marL="432000" indent="-215280" rtl="0" algn="l">
              <a:lnSpc>
                <a:spcPct val="100000"/>
              </a:lnSpc>
              <a:spcAft>
                <a:spcPts val="1134"/>
              </a:spcAft>
              <a:buClr>
                <a:srgbClr val="000000"/>
              </a:buClr>
              <a:buSzPct val="45000"/>
              <a:buFont typeface="Wingdings" charset="2"/>
              <a:buChar char=""/>
            </a:pPr>
            <a:r>
              <a:rPr b="0" lang="en-GB" sz="2200" spc="-1" strike="noStrike">
                <a:solidFill>
                  <a:srgbClr val="1c1c1c"/>
                </a:solidFill>
                <a:latin typeface="Source Sans Pro Light"/>
                <a:ea typeface="DejaVu Sans"/>
              </a:rPr>
              <a:t>Bisa terbang tinggi di atas tanah</a:t>
            </a:r>
            <a:endParaRPr b="0" lang="en-GB" sz="2200" spc="-1" strike="noStrike">
              <a:latin typeface="Arial"/>
            </a:endParaRPr>
          </a:p>
          <a:p>
            <a:pPr lvl="1" marL="432000" indent="-215280" rtl="0" algn="l">
              <a:lnSpc>
                <a:spcPct val="100000"/>
              </a:lnSpc>
              <a:spcAft>
                <a:spcPts val="1134"/>
              </a:spcAft>
              <a:buClr>
                <a:srgbClr val="000000"/>
              </a:buClr>
              <a:buSzPct val="45000"/>
              <a:buFont typeface="Wingdings" charset="2"/>
              <a:buChar char=""/>
            </a:pPr>
            <a:r>
              <a:rPr b="0" lang="en-GB" sz="2200" spc="-1" strike="noStrike">
                <a:solidFill>
                  <a:srgbClr val="1c1c1c"/>
                </a:solidFill>
                <a:latin typeface="Source Sans Pro Light"/>
                <a:ea typeface="DejaVu Sans"/>
              </a:rPr>
              <a:t>Kabel dapat bertahan lebih lama dan membutuhkan lebih sedikit energi</a:t>
            </a:r>
            <a:endParaRPr b="0" lang="en-GB" sz="2200" spc="-1" strike="noStrike">
              <a:latin typeface="Arial"/>
            </a:endParaRPr>
          </a:p>
          <a:p>
            <a:pPr lvl="1" marL="432000" indent="-215280" rtl="0" algn="l">
              <a:lnSpc>
                <a:spcPct val="100000"/>
              </a:lnSpc>
              <a:spcAft>
                <a:spcPts val="1134"/>
              </a:spcAft>
              <a:buClr>
                <a:srgbClr val="000000"/>
              </a:buClr>
              <a:buSzPct val="45000"/>
              <a:buFont typeface="Wingdings" charset="2"/>
              <a:buChar char=""/>
            </a:pPr>
            <a:r>
              <a:rPr b="0" lang="en-GB" sz="2200" spc="-1" strike="noStrike">
                <a:solidFill>
                  <a:srgbClr val="1c1c1c"/>
                </a:solidFill>
                <a:latin typeface="Source Sans Pro Light"/>
                <a:ea typeface="DejaVu Sans"/>
              </a:rPr>
              <a:t>Konstruksi yang Mengesankan untuk sorotan wisata</a:t>
            </a:r>
            <a:endParaRPr b="0" lang="en-GB" sz="2200" spc="-1" strike="noStrike">
              <a:latin typeface="Arial"/>
            </a:endParaRPr>
          </a:p>
          <a:p>
            <a:pPr rtl="0" algn="l">
              <a:lnSpc>
                <a:spcPct val="100000"/>
              </a:lnSpc>
            </a:pPr>
            <a:r>
              <a:rPr b="1" lang="en-GB" sz="2600" spc="-1" strike="noStrike">
                <a:solidFill>
                  <a:srgbClr val="1c1c1c"/>
                </a:solidFill>
                <a:latin typeface="Source Sans Pro Semibold"/>
                <a:ea typeface="DejaVu Sans"/>
              </a:rPr>
              <a:t>Informasi Lebih Lanjut: </a:t>
            </a:r>
            <a:r>
              <a:rPr b="1" lang="en-GB" sz="2600" spc="-1" strike="noStrike" u="sng">
                <a:solidFill>
                  <a:srgbClr val="0000ff"/>
                </a:solidFill>
                <a:uFillTx/>
                <a:latin typeface="Source Sans Pro Semibold"/>
                <a:ea typeface="DejaVu Sans"/>
                <a:hlinkClick r:id="rId1"/>
              </a:rPr>
              <a:t>https://www.doppelmayr.com/products/3s-gondola-lift/</a:t>
            </a:r>
            <a:endParaRPr b="0" lang="en-GB" sz="2600" spc="-1" strike="noStrike">
              <a:latin typeface="Arial"/>
            </a:endParaRPr>
          </a:p>
        </p:txBody>
      </p:sp>
      <p:pic>
        <p:nvPicPr>
          <p:cNvPr id="153" name="" descr=""/>
          <p:cNvPicPr/>
          <p:nvPr/>
        </p:nvPicPr>
        <p:blipFill>
          <a:blip r:embed="rId2"/>
          <a:srcRect l="12704" t="30651" r="34692" b="16134"/>
          <a:stretch/>
        </p:blipFill>
        <p:spPr>
          <a:xfrm rot="666000">
            <a:off x="5801040" y="1979280"/>
            <a:ext cx="4073040" cy="2316960"/>
          </a:xfrm>
          <a:prstGeom prst="rect">
            <a:avLst/>
          </a:prstGeom>
          <a:ln>
            <a:noFill/>
          </a:ln>
        </p:spPr>
      </p:pic>
      <p:sp>
        <p:nvSpPr>
          <p:cNvPr id="154" name="CustomShape 3"/>
          <p:cNvSpPr/>
          <p:nvPr/>
        </p:nvSpPr>
        <p:spPr>
          <a:xfrm>
            <a:off x="6035040" y="4297680"/>
            <a:ext cx="3108240" cy="620280"/>
          </a:xfrm>
          <a:prstGeom prst="rect">
            <a:avLst/>
          </a:prstGeom>
          <a:noFill/>
          <a:ln>
            <a:noFill/>
          </a:ln>
        </p:spPr>
        <p:style>
          <a:lnRef idx="0"/>
          <a:fillRef idx="0"/>
          <a:effectRef idx="0"/>
          <a:fontRef idx="minor"/>
        </p:style>
        <p:txBody>
          <a:bodyPr lIns="90000" rIns="90000" tIns="45000" bIns="45000"/>
          <a:p>
            <a:pPr rtl="0" algn="l">
              <a:lnSpc>
                <a:spcPct val="100000"/>
              </a:lnSpc>
            </a:pPr>
            <a:r>
              <a:rPr b="0" lang="en-GB" sz="1800" spc="-1" strike="noStrike">
                <a:solidFill>
                  <a:srgbClr val="000000"/>
                </a:solidFill>
                <a:latin typeface="Source Sans Pro"/>
                <a:ea typeface="DejaVu Sans"/>
              </a:rPr>
              <a:t>Klik untuk videonya</a:t>
            </a:r>
            <a:br/>
            <a:endParaRPr b="0" lang="en-GB" sz="1800" spc="-1" strike="noStrike">
              <a:latin typeface="Arial"/>
            </a:endParaRPr>
          </a:p>
        </p:txBody>
      </p:sp>
    </p:spTree>
  </p:cSld>
  <p:timing>
    <p:tnLst>
      <p:par>
        <p:cTn id="27" dur="indefinite" restart="never" nodeType="tmRoot">
          <p:childTnLst>
            <p:seq>
              <p:cTn id="28" dur="indefinite" nodeType="mainSeq"/>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5" name="CustomShape 1"/>
          <p:cNvSpPr/>
          <p:nvPr/>
        </p:nvSpPr>
        <p:spPr>
          <a:xfrm>
            <a:off x="360000" y="360000"/>
            <a:ext cx="9359280" cy="899280"/>
          </a:xfrm>
          <a:prstGeom prst="rect">
            <a:avLst/>
          </a:prstGeom>
          <a:noFill/>
          <a:ln>
            <a:noFill/>
          </a:ln>
        </p:spPr>
        <p:style>
          <a:lnRef idx="0"/>
          <a:fillRef idx="0"/>
          <a:effectRef idx="0"/>
          <a:fontRef idx="minor"/>
        </p:style>
        <p:txBody>
          <a:bodyPr lIns="0" rIns="0" tIns="0" bIns="0" anchor="b"/>
          <a:p>
            <a:pPr rtl="0" algn="l">
              <a:lnSpc>
                <a:spcPct val="100000"/>
              </a:lnSpc>
            </a:pPr>
            <a:r>
              <a:rPr b="1" lang="en-GB" sz="3200" spc="-1" strike="noStrike">
                <a:solidFill>
                  <a:srgbClr val="ffffff"/>
                </a:solidFill>
                <a:latin typeface="Source Sans Pro Black"/>
                <a:ea typeface="DejaVu Sans"/>
              </a:rPr>
              <a:t>Poin untuk didiskusikan</a:t>
            </a:r>
            <a:endParaRPr b="0" lang="en-GB" sz="3200" spc="-1" strike="noStrike">
              <a:latin typeface="Arial"/>
            </a:endParaRPr>
          </a:p>
        </p:txBody>
      </p:sp>
      <p:sp>
        <p:nvSpPr>
          <p:cNvPr id="156" name="CustomShape 2"/>
          <p:cNvSpPr/>
          <p:nvPr/>
        </p:nvSpPr>
        <p:spPr>
          <a:xfrm>
            <a:off x="360000" y="1980000"/>
            <a:ext cx="9179280" cy="4679280"/>
          </a:xfrm>
          <a:prstGeom prst="rect">
            <a:avLst/>
          </a:prstGeom>
          <a:noFill/>
          <a:ln>
            <a:noFill/>
          </a:ln>
        </p:spPr>
        <p:style>
          <a:lnRef idx="0"/>
          <a:fillRef idx="0"/>
          <a:effectRef idx="0"/>
          <a:fontRef idx="minor"/>
        </p:style>
        <p:txBody>
          <a:bodyPr lIns="0" rIns="0" tIns="0" bIns="0">
            <a:normAutofit/>
          </a:bodyPr>
          <a:p>
            <a:pPr marL="216000" indent="-215280" rtl="0" algn="l">
              <a:lnSpc>
                <a:spcPct val="100000"/>
              </a:lnSpc>
              <a:spcAft>
                <a:spcPts val="1142"/>
              </a:spcAft>
              <a:buClr>
                <a:srgbClr val="000000"/>
              </a:buClr>
              <a:buSzPct val="45000"/>
              <a:buFont typeface="Wingdings" charset="2"/>
              <a:buChar char=""/>
            </a:pPr>
            <a:r>
              <a:rPr b="1" lang="en-GB" sz="2600" spc="-1" strike="noStrike">
                <a:solidFill>
                  <a:srgbClr val="1c1c1c"/>
                </a:solidFill>
                <a:latin typeface="Source Sans Pro Semibold"/>
                <a:ea typeface="DejaVu Sans"/>
              </a:rPr>
              <a:t>TDG akan menjadi sorotan wisata. Itu adalah sistem yang paling modern dan paling kuat.</a:t>
            </a:r>
            <a:endParaRPr b="0" lang="en-GB" sz="2600" spc="-1" strike="noStrike">
              <a:latin typeface="Arial"/>
            </a:endParaRPr>
          </a:p>
          <a:p>
            <a:pPr marL="216000" indent="-215280" rtl="0" algn="l">
              <a:lnSpc>
                <a:spcPct val="100000"/>
              </a:lnSpc>
              <a:spcAft>
                <a:spcPts val="1142"/>
              </a:spcAft>
              <a:buClr>
                <a:srgbClr val="000000"/>
              </a:buClr>
              <a:buSzPct val="45000"/>
              <a:buFont typeface="Wingdings" charset="2"/>
              <a:buChar char=""/>
            </a:pPr>
            <a:r>
              <a:rPr b="1" lang="en-GB" sz="2600" spc="-1" strike="noStrike">
                <a:solidFill>
                  <a:srgbClr val="1c1c1c"/>
                </a:solidFill>
                <a:latin typeface="Source Sans Pro Semibold"/>
                <a:ea typeface="DejaVu Sans"/>
              </a:rPr>
              <a:t>Kecepatan dan kapasitas angkut MDG hanya kurang dari 20% lebih rendah, tetapi akan jauh lebih murah dan lebih mudah untuk membuat stasiun di antaranya. </a:t>
            </a:r>
            <a:endParaRPr b="0" lang="en-GB" sz="2600" spc="-1" strike="noStrike">
              <a:latin typeface="Arial"/>
            </a:endParaRPr>
          </a:p>
          <a:p>
            <a:pPr marL="216000" indent="-215280" rtl="0" algn="l">
              <a:lnSpc>
                <a:spcPct val="100000"/>
              </a:lnSpc>
              <a:spcAft>
                <a:spcPts val="1142"/>
              </a:spcAft>
              <a:buClr>
                <a:srgbClr val="000000"/>
              </a:buClr>
              <a:buSzPct val="45000"/>
              <a:buFont typeface="Wingdings" charset="2"/>
              <a:buChar char=""/>
            </a:pPr>
            <a:r>
              <a:rPr b="1" lang="en-GB" sz="2600" spc="-1" strike="noStrike">
                <a:solidFill>
                  <a:srgbClr val="1c1c1c"/>
                </a:solidFill>
                <a:latin typeface="Source Sans Pro Semibold"/>
                <a:ea typeface="DejaVu Sans"/>
              </a:rPr>
              <a:t>Untuk keseluruhan sistem kereta gantung di sekitar Danau Toba lebih baik, hanya memiliki satu sistem. Maka lebih mudah perawatannya. Pelatihan operator lebih mudah dan juga untuk menjaga suku cadang.</a:t>
            </a:r>
            <a:endParaRPr b="0" lang="en-GB" sz="2600" spc="-1" strike="noStrike">
              <a:latin typeface="Arial"/>
            </a:endParaRPr>
          </a:p>
          <a:p>
            <a:pPr marL="216000" indent="-215280" rtl="0" algn="l">
              <a:lnSpc>
                <a:spcPct val="100000"/>
              </a:lnSpc>
              <a:spcAft>
                <a:spcPts val="1142"/>
              </a:spcAft>
              <a:buClr>
                <a:srgbClr val="000000"/>
              </a:buClr>
              <a:buSzPct val="45000"/>
              <a:buFont typeface="Wingdings" charset="2"/>
              <a:buChar char=""/>
            </a:pPr>
            <a:r>
              <a:rPr b="1" lang="en-GB" sz="2600" spc="-1" strike="noStrike">
                <a:solidFill>
                  <a:srgbClr val="1c1c1c"/>
                </a:solidFill>
                <a:latin typeface="Source Sans Pro Semibold"/>
                <a:ea typeface="DejaVu Sans"/>
              </a:rPr>
              <a:t>Tapi untuk cable car dari Silangit ke Meat dan dari Tomok ke Siulakhosa mungkin TDG lebih impresif untuk Marketing. </a:t>
            </a:r>
            <a:endParaRPr b="0" lang="en-GB" sz="2600" spc="-1" strike="noStrike">
              <a:latin typeface="Arial"/>
            </a:endParaRPr>
          </a:p>
        </p:txBody>
      </p:sp>
    </p:spTree>
  </p:cSld>
  <p:timing>
    <p:tnLst>
      <p:par>
        <p:cTn id="29" dur="indefinite" restart="never" nodeType="tmRoot">
          <p:childTnLst>
            <p:seq>
              <p:cTn id="30" dur="indefinite" nodeType="mainSeq"/>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7" name="CustomShape 1"/>
          <p:cNvSpPr/>
          <p:nvPr/>
        </p:nvSpPr>
        <p:spPr>
          <a:xfrm>
            <a:off x="360000" y="360000"/>
            <a:ext cx="9359280" cy="899280"/>
          </a:xfrm>
          <a:prstGeom prst="rect">
            <a:avLst/>
          </a:prstGeom>
          <a:noFill/>
          <a:ln>
            <a:noFill/>
          </a:ln>
        </p:spPr>
        <p:style>
          <a:lnRef idx="0"/>
          <a:fillRef idx="0"/>
          <a:effectRef idx="0"/>
          <a:fontRef idx="minor"/>
        </p:style>
        <p:txBody>
          <a:bodyPr lIns="0" rIns="0" tIns="0" bIns="0" anchor="b"/>
          <a:p>
            <a:pPr rtl="0" algn="l">
              <a:lnSpc>
                <a:spcPct val="100000"/>
              </a:lnSpc>
            </a:pPr>
            <a:r>
              <a:rPr b="1" lang="en-GB" sz="3200" spc="-1" strike="noStrike">
                <a:solidFill>
                  <a:srgbClr val="ffffff"/>
                </a:solidFill>
                <a:latin typeface="Source Sans Pro Black"/>
                <a:ea typeface="DejaVu Sans"/>
              </a:rPr>
              <a:t>Untuk menciptakan hal yang besar, tidak pernah dilakukan di dunia</a:t>
            </a:r>
            <a:endParaRPr b="0" lang="en-GB" sz="3200" spc="-1" strike="noStrike">
              <a:latin typeface="Arial"/>
            </a:endParaRPr>
          </a:p>
        </p:txBody>
      </p:sp>
      <p:sp>
        <p:nvSpPr>
          <p:cNvPr id="158" name="CustomShape 2"/>
          <p:cNvSpPr/>
          <p:nvPr/>
        </p:nvSpPr>
        <p:spPr>
          <a:xfrm>
            <a:off x="360000" y="1980000"/>
            <a:ext cx="9179280" cy="4679280"/>
          </a:xfrm>
          <a:prstGeom prst="rect">
            <a:avLst/>
          </a:prstGeom>
          <a:noFill/>
          <a:ln>
            <a:noFill/>
          </a:ln>
        </p:spPr>
        <p:style>
          <a:lnRef idx="0"/>
          <a:fillRef idx="0"/>
          <a:effectRef idx="0"/>
          <a:fontRef idx="minor"/>
        </p:style>
        <p:txBody>
          <a:bodyPr lIns="0" rIns="0" tIns="0" bIns="0">
            <a:normAutofit/>
          </a:bodyPr>
          <a:p>
            <a:pPr marL="216000" indent="-215280" rtl="0" algn="l">
              <a:lnSpc>
                <a:spcPct val="100000"/>
              </a:lnSpc>
              <a:spcAft>
                <a:spcPts val="1142"/>
              </a:spcAft>
              <a:buClr>
                <a:srgbClr val="000000"/>
              </a:buClr>
              <a:buSzPct val="45000"/>
              <a:buFont typeface="Wingdings" charset="2"/>
              <a:buChar char=""/>
            </a:pPr>
            <a:r>
              <a:rPr b="1" lang="en-GB" sz="2600" spc="-1" strike="noStrike">
                <a:solidFill>
                  <a:srgbClr val="1c1c1c"/>
                </a:solidFill>
                <a:latin typeface="Source Sans Pro Semibold"/>
                <a:ea typeface="DejaVu Sans"/>
              </a:rPr>
              <a:t>Masing-masing dari 350 Menara Sistem Kereta Gantung mendapatkan hotel atau Restoran atau Villa atau Lapo Tuak atau ……</a:t>
            </a:r>
            <a:endParaRPr b="0" lang="en-GB" sz="2600" spc="-1" strike="noStrike">
              <a:latin typeface="Arial"/>
            </a:endParaRPr>
          </a:p>
          <a:p>
            <a:pPr marL="216000" indent="-215280" rtl="0" algn="l">
              <a:lnSpc>
                <a:spcPct val="100000"/>
              </a:lnSpc>
              <a:spcAft>
                <a:spcPts val="1142"/>
              </a:spcAft>
              <a:buClr>
                <a:srgbClr val="000000"/>
              </a:buClr>
              <a:buSzPct val="45000"/>
              <a:buFont typeface="Wingdings" charset="2"/>
              <a:buChar char=""/>
            </a:pPr>
            <a:r>
              <a:rPr b="1" lang="en-GB" sz="2600" spc="-1" strike="noStrike">
                <a:solidFill>
                  <a:srgbClr val="1c1c1c"/>
                </a:solidFill>
                <a:latin typeface="Source Sans Pro Semibold"/>
                <a:ea typeface="DejaVu Sans"/>
              </a:rPr>
              <a:t>Hak untuk membangun menara mulai dijual kepada investor. Mereka harus membangunnya dalam waktu yang tetap dan dengan standar yang dibutuhkan oleh Kereta Gantung</a:t>
            </a:r>
            <a:endParaRPr b="0" lang="en-GB" sz="2600" spc="-1" strike="noStrike">
              <a:latin typeface="Arial"/>
            </a:endParaRPr>
          </a:p>
          <a:p>
            <a:pPr marL="216000" indent="-215280" rtl="0" algn="l">
              <a:lnSpc>
                <a:spcPct val="100000"/>
              </a:lnSpc>
              <a:spcAft>
                <a:spcPts val="1142"/>
              </a:spcAft>
              <a:buClr>
                <a:srgbClr val="000000"/>
              </a:buClr>
              <a:buSzPct val="45000"/>
              <a:buFont typeface="Wingdings" charset="2"/>
              <a:buChar char=""/>
            </a:pPr>
            <a:r>
              <a:rPr b="1" lang="en-GB" sz="2600" spc="-1" strike="noStrike">
                <a:solidFill>
                  <a:srgbClr val="1c1c1c"/>
                </a:solidFill>
                <a:latin typeface="Source Sans Pro Semibold"/>
                <a:ea typeface="DejaVu Sans"/>
              </a:rPr>
              <a:t>Satu kabin milik gedung dan ini berhenti di setiap putaran di atap.</a:t>
            </a:r>
            <a:endParaRPr b="0" lang="en-GB" sz="2600" spc="-1" strike="noStrike">
              <a:latin typeface="Arial"/>
            </a:endParaRPr>
          </a:p>
          <a:p>
            <a:pPr marL="216000" indent="-215280" rtl="0" algn="l">
              <a:lnSpc>
                <a:spcPct val="100000"/>
              </a:lnSpc>
              <a:spcAft>
                <a:spcPts val="1142"/>
              </a:spcAft>
              <a:buClr>
                <a:srgbClr val="000000"/>
              </a:buClr>
              <a:buSzPct val="45000"/>
              <a:buFont typeface="Wingdings" charset="2"/>
              <a:buChar char=""/>
            </a:pPr>
            <a:r>
              <a:rPr b="1" lang="en-GB" sz="2600" spc="-1" strike="noStrike">
                <a:solidFill>
                  <a:srgbClr val="1c1c1c"/>
                </a:solidFill>
                <a:latin typeface="Source Sans Pro Semibold"/>
                <a:ea typeface="DejaVu Sans"/>
              </a:rPr>
              <a:t>Semua 107 km Cablecar akan dibangun dalam satu tahun</a:t>
            </a:r>
            <a:endParaRPr b="0" lang="en-GB" sz="2600" spc="-1" strike="noStrike">
              <a:latin typeface="Arial"/>
            </a:endParaRPr>
          </a:p>
          <a:p>
            <a:pPr marL="216000" indent="-215280" rtl="0" algn="l">
              <a:lnSpc>
                <a:spcPct val="100000"/>
              </a:lnSpc>
              <a:spcAft>
                <a:spcPts val="1142"/>
              </a:spcAft>
              <a:buClr>
                <a:srgbClr val="000000"/>
              </a:buClr>
              <a:buSzPct val="45000"/>
              <a:buFont typeface="Wingdings" charset="2"/>
              <a:buChar char=""/>
            </a:pPr>
            <a:r>
              <a:rPr b="1" lang="en-GB" sz="2600" spc="-1" strike="noStrike">
                <a:solidFill>
                  <a:srgbClr val="1c1c1c"/>
                </a:solidFill>
                <a:latin typeface="Source Sans Pro Semibold"/>
                <a:ea typeface="DejaVu Sans"/>
              </a:rPr>
              <a:t>Pariwisata dimulai kemudian secara langsung dengan kekuatan penuh!</a:t>
            </a:r>
            <a:endParaRPr b="0" lang="en-GB" sz="2600" spc="-1" strike="noStrike">
              <a:latin typeface="Arial"/>
            </a:endParaRPr>
          </a:p>
        </p:txBody>
      </p:sp>
    </p:spTree>
  </p:cSld>
  <p:timing>
    <p:tnLst>
      <p:par>
        <p:cTn id="31" dur="indefinite" restart="never" nodeType="tmRoot">
          <p:childTnLst>
            <p:seq>
              <p:cTn id="32" dur="indefinite" nodeType="mainSeq"/>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9" name="CustomShape 1"/>
          <p:cNvSpPr/>
          <p:nvPr/>
        </p:nvSpPr>
        <p:spPr>
          <a:xfrm>
            <a:off x="360000" y="360000"/>
            <a:ext cx="9359280" cy="899280"/>
          </a:xfrm>
          <a:prstGeom prst="rect">
            <a:avLst/>
          </a:prstGeom>
          <a:noFill/>
          <a:ln>
            <a:noFill/>
          </a:ln>
        </p:spPr>
        <p:style>
          <a:lnRef idx="0"/>
          <a:fillRef idx="0"/>
          <a:effectRef idx="0"/>
          <a:fontRef idx="minor"/>
        </p:style>
        <p:txBody>
          <a:bodyPr lIns="0" rIns="0" tIns="0" bIns="0" anchor="b"/>
          <a:p>
            <a:pPr rtl="0" algn="l">
              <a:lnSpc>
                <a:spcPct val="100000"/>
              </a:lnSpc>
            </a:pPr>
            <a:r>
              <a:rPr b="1" lang="en-GB" sz="3200" spc="-1" strike="noStrike">
                <a:solidFill>
                  <a:srgbClr val="ffffff"/>
                </a:solidFill>
                <a:latin typeface="Source Sans Pro Black"/>
                <a:ea typeface="DejaVu Sans"/>
              </a:rPr>
              <a:t>Dibangun dalam Kemitraan Publik Privat</a:t>
            </a:r>
            <a:endParaRPr b="0" lang="en-GB" sz="3200" spc="-1" strike="noStrike">
              <a:latin typeface="Arial"/>
            </a:endParaRPr>
          </a:p>
        </p:txBody>
      </p:sp>
      <p:sp>
        <p:nvSpPr>
          <p:cNvPr id="160" name="CustomShape 2"/>
          <p:cNvSpPr/>
          <p:nvPr/>
        </p:nvSpPr>
        <p:spPr>
          <a:xfrm>
            <a:off x="360000" y="1980000"/>
            <a:ext cx="9179280" cy="4679280"/>
          </a:xfrm>
          <a:prstGeom prst="rect">
            <a:avLst/>
          </a:prstGeom>
          <a:noFill/>
          <a:ln>
            <a:noFill/>
          </a:ln>
        </p:spPr>
        <p:style>
          <a:lnRef idx="0"/>
          <a:fillRef idx="0"/>
          <a:effectRef idx="0"/>
          <a:fontRef idx="minor"/>
        </p:style>
        <p:txBody>
          <a:bodyPr lIns="0" rIns="0" tIns="0" bIns="0">
            <a:normAutofit/>
          </a:bodyPr>
          <a:p>
            <a:pPr rtl="0" algn="l">
              <a:lnSpc>
                <a:spcPct val="100000"/>
              </a:lnSpc>
              <a:spcAft>
                <a:spcPts val="1142"/>
              </a:spcAft>
            </a:pPr>
            <a:r>
              <a:rPr b="1" lang="en-GB" sz="2600" spc="-1" strike="noStrike">
                <a:solidFill>
                  <a:srgbClr val="1c1c1c"/>
                </a:solidFill>
                <a:latin typeface="Source Sans Pro Semibold"/>
                <a:ea typeface="DejaVu Sans"/>
              </a:rPr>
              <a:t>Untuk mengembangkan Danau Toba sebagai hotspot ekologis pariwisata diperlukan sistem transportasi yang berkelanjutan.</a:t>
            </a:r>
            <a:endParaRPr b="0" lang="en-GB" sz="2600" spc="-1" strike="noStrike">
              <a:latin typeface="Arial"/>
            </a:endParaRPr>
          </a:p>
          <a:p>
            <a:pPr rtl="0" algn="l">
              <a:lnSpc>
                <a:spcPct val="100000"/>
              </a:lnSpc>
              <a:spcAft>
                <a:spcPts val="1142"/>
              </a:spcAft>
            </a:pPr>
            <a:r>
              <a:rPr b="1" lang="en-GB" sz="2600" spc="-1" strike="noStrike">
                <a:solidFill>
                  <a:srgbClr val="1c1c1c"/>
                </a:solidFill>
                <a:latin typeface="Source Sans Pro Semibold"/>
                <a:ea typeface="DejaVu Sans"/>
              </a:rPr>
              <a:t>Karena Kereta Gantung efisien untuk dioperasikan, lebih murah daripada jalan raya. Juga bagi pengguna itu lebih nyaman dan mereka akan membayarnya. Investasi di jalan dan tempat parkir dapat dialihkan dari Pemerintah untuk membeli saham dari pendirian PT. Transportasi DanauToba.</a:t>
            </a:r>
            <a:endParaRPr b="0" lang="en-GB" sz="2600" spc="-1" strike="noStrike">
              <a:latin typeface="Arial"/>
            </a:endParaRPr>
          </a:p>
          <a:p>
            <a:pPr rtl="0" algn="l">
              <a:lnSpc>
                <a:spcPct val="100000"/>
              </a:lnSpc>
              <a:spcAft>
                <a:spcPts val="1142"/>
              </a:spcAft>
            </a:pPr>
            <a:r>
              <a:rPr b="1" lang="en-GB" sz="2600" spc="-1" strike="noStrike">
                <a:solidFill>
                  <a:srgbClr val="1c1c1c"/>
                </a:solidFill>
                <a:latin typeface="Source Sans Pro Semibold"/>
                <a:ea typeface="DejaVu Sans"/>
              </a:rPr>
              <a:t>PT.LTT telah disusun sebagai kasus Bisnis dan Investasi. Ini akan menjadi perusahaan pemegang saham, di mana hanya orang, mereka yang terhubung dengan daerah tersebut, yang dapat membeli saham. Mereka harus tinggal di Danau Toba atau asalnya dari sana. Keuntungan akan dibatasi, sisanya harus tetap di perusahaan untuk investasi selanjutnya.</a:t>
            </a:r>
            <a:endParaRPr b="0" lang="en-GB" sz="2600" spc="-1" strike="noStrike">
              <a:latin typeface="Arial"/>
            </a:endParaRPr>
          </a:p>
        </p:txBody>
      </p:sp>
    </p:spTree>
  </p:cSld>
  <p:timing>
    <p:tnLst>
      <p:par>
        <p:cTn id="33" dur="indefinite" restart="never" nodeType="tmRoot">
          <p:childTnLst>
            <p:seq>
              <p:cTn id="34" dur="indefinite" nodeType="mainSeq"/>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1" name="CustomShape 1"/>
          <p:cNvSpPr/>
          <p:nvPr/>
        </p:nvSpPr>
        <p:spPr>
          <a:xfrm>
            <a:off x="360000" y="360000"/>
            <a:ext cx="9359280" cy="899280"/>
          </a:xfrm>
          <a:prstGeom prst="rect">
            <a:avLst/>
          </a:prstGeom>
          <a:noFill/>
          <a:ln>
            <a:noFill/>
          </a:ln>
        </p:spPr>
        <p:style>
          <a:lnRef idx="0"/>
          <a:fillRef idx="0"/>
          <a:effectRef idx="0"/>
          <a:fontRef idx="minor"/>
        </p:style>
        <p:txBody>
          <a:bodyPr lIns="0" rIns="0" tIns="0" bIns="0" anchor="b"/>
          <a:p>
            <a:pPr rtl="0" algn="l">
              <a:lnSpc>
                <a:spcPct val="100000"/>
              </a:lnSpc>
            </a:pPr>
            <a:r>
              <a:rPr b="1" lang="en-GB" sz="3200" spc="-1" strike="noStrike">
                <a:solidFill>
                  <a:srgbClr val="ffffff"/>
                </a:solidFill>
                <a:latin typeface="Source Sans Pro Black"/>
                <a:ea typeface="DejaVu Sans"/>
              </a:rPr>
              <a:t>Perputaran PT.LTT</a:t>
            </a:r>
            <a:endParaRPr b="0" lang="en-GB" sz="3200" spc="-1" strike="noStrike">
              <a:latin typeface="Arial"/>
            </a:endParaRPr>
          </a:p>
        </p:txBody>
      </p:sp>
      <p:pic>
        <p:nvPicPr>
          <p:cNvPr id="162" name="" descr=""/>
          <p:cNvPicPr/>
          <p:nvPr/>
        </p:nvPicPr>
        <p:blipFill>
          <a:blip r:embed="rId1"/>
          <a:srcRect l="4793" t="22173" r="55654" b="19216"/>
          <a:stretch/>
        </p:blipFill>
        <p:spPr>
          <a:xfrm>
            <a:off x="4554360" y="1554480"/>
            <a:ext cx="5046120" cy="4754160"/>
          </a:xfrm>
          <a:prstGeom prst="rect">
            <a:avLst/>
          </a:prstGeom>
          <a:ln>
            <a:noFill/>
          </a:ln>
        </p:spPr>
      </p:pic>
      <p:sp>
        <p:nvSpPr>
          <p:cNvPr id="163" name="CustomShape 2"/>
          <p:cNvSpPr/>
          <p:nvPr/>
        </p:nvSpPr>
        <p:spPr>
          <a:xfrm>
            <a:off x="182880" y="1645920"/>
            <a:ext cx="4296960" cy="5130720"/>
          </a:xfrm>
          <a:prstGeom prst="rect">
            <a:avLst/>
          </a:prstGeom>
          <a:noFill/>
          <a:ln>
            <a:noFill/>
          </a:ln>
        </p:spPr>
        <p:style>
          <a:lnRef idx="0"/>
          <a:fillRef idx="0"/>
          <a:effectRef idx="0"/>
          <a:fontRef idx="minor"/>
        </p:style>
        <p:txBody>
          <a:bodyPr lIns="90000" rIns="90000" tIns="45000" bIns="45000"/>
          <a:p>
            <a:pPr rtl="0" algn="l">
              <a:lnSpc>
                <a:spcPct val="100000"/>
              </a:lnSpc>
            </a:pPr>
            <a:r>
              <a:rPr b="0" lang="en-GB" sz="1800" spc="-1" strike="noStrike">
                <a:solidFill>
                  <a:srgbClr val="000000"/>
                </a:solidFill>
                <a:latin typeface="Source Sans Pro"/>
                <a:ea typeface="DejaVu Sans"/>
              </a:rPr>
              <a:t>Hanya perencanaan yang benar-benar pertama.</a:t>
            </a:r>
            <a:endParaRPr b="0" lang="en-GB" sz="1800" spc="-1" strike="noStrike">
              <a:latin typeface="Arial"/>
            </a:endParaRPr>
          </a:p>
          <a:p>
            <a:pPr rtl="0" algn="l">
              <a:lnSpc>
                <a:spcPct val="100000"/>
              </a:lnSpc>
            </a:pPr>
            <a:endParaRPr b="0" lang="en-GB" sz="1800" spc="-1" strike="noStrike">
              <a:latin typeface="Arial"/>
            </a:endParaRPr>
          </a:p>
          <a:p>
            <a:pPr rtl="0" algn="l">
              <a:lnSpc>
                <a:spcPct val="100000"/>
              </a:lnSpc>
            </a:pPr>
            <a:r>
              <a:rPr b="0" lang="en-GB" sz="1800" spc="-1" strike="noStrike">
                <a:solidFill>
                  <a:srgbClr val="000000"/>
                </a:solidFill>
                <a:latin typeface="Source Sans Pro"/>
                <a:ea typeface="DejaVu Sans"/>
              </a:rPr>
              <a:t>Kami mencari harga yang disesuaikan dengan area ski. </a:t>
            </a:r>
            <a:endParaRPr b="0" lang="en-GB" sz="1800" spc="-1" strike="noStrike">
              <a:latin typeface="Arial"/>
            </a:endParaRPr>
          </a:p>
          <a:p>
            <a:pPr rtl="0" algn="l">
              <a:lnSpc>
                <a:spcPct val="100000"/>
              </a:lnSpc>
            </a:pPr>
            <a:endParaRPr b="0" lang="en-GB" sz="1800" spc="-1" strike="noStrike">
              <a:latin typeface="Arial"/>
            </a:endParaRPr>
          </a:p>
          <a:p>
            <a:pPr rtl="0" algn="l">
              <a:lnSpc>
                <a:spcPct val="100000"/>
              </a:lnSpc>
            </a:pPr>
            <a:r>
              <a:rPr b="0" lang="en-GB" sz="1800" spc="-1" strike="noStrike">
                <a:solidFill>
                  <a:srgbClr val="000000"/>
                </a:solidFill>
                <a:latin typeface="Source Sans Pro"/>
                <a:ea typeface="DejaVu Sans"/>
              </a:rPr>
              <a:t>Banyak penduduk lokal akan menggunakan sistem kereta gantung setiap hari. Terutama pelajar dan karyawan, mereka harus berangkat kerja atau sekolah.</a:t>
            </a:r>
            <a:br/>
            <a:br/>
            <a:r>
              <a:rPr b="0" lang="en-GB" sz="1800" spc="-1" strike="noStrike">
                <a:solidFill>
                  <a:srgbClr val="000000"/>
                </a:solidFill>
                <a:latin typeface="Source Sans Pro"/>
                <a:ea typeface="DejaVu Sans"/>
              </a:rPr>
              <a:t>Kebanyakan turis dari Jakarta akan membeli tiket harian. Kami hanya mencari angka, apa yang kami pikirkan, apa yang akan terjadi setelah seluruh sistem berjalan.</a:t>
            </a:r>
            <a:endParaRPr b="0" lang="en-GB" sz="1800" spc="-1" strike="noStrike">
              <a:latin typeface="Arial"/>
            </a:endParaRPr>
          </a:p>
          <a:p>
            <a:pPr rtl="0" algn="l">
              <a:lnSpc>
                <a:spcPct val="100000"/>
              </a:lnSpc>
            </a:pPr>
            <a:endParaRPr b="0" lang="en-GB" sz="1800" spc="-1" strike="noStrike">
              <a:latin typeface="Arial"/>
            </a:endParaRPr>
          </a:p>
          <a:p>
            <a:pPr rtl="0" algn="l">
              <a:lnSpc>
                <a:spcPct val="100000"/>
              </a:lnSpc>
            </a:pPr>
            <a:r>
              <a:rPr b="0" lang="en-GB" sz="1800" spc="-1" strike="noStrike">
                <a:solidFill>
                  <a:srgbClr val="000000"/>
                </a:solidFill>
                <a:latin typeface="Source Sans Pro"/>
                <a:ea typeface="DejaVu Sans"/>
              </a:rPr>
              <a:t>Dalam perhitungan tiga 000 terakhir dipotong. Menurut kami, perputaran dana sebesar Rp 700 Miliar adalah mungkin.</a:t>
            </a:r>
            <a:endParaRPr b="0" lang="en-GB" sz="1800" spc="-1" strike="noStrike">
              <a:latin typeface="Arial"/>
            </a:endParaRPr>
          </a:p>
        </p:txBody>
      </p:sp>
    </p:spTree>
  </p:cSld>
  <p:timing>
    <p:tnLst>
      <p:par>
        <p:cTn id="35" dur="indefinite" restart="never" nodeType="tmRoot">
          <p:childTnLst>
            <p:seq>
              <p:cTn id="36" dur="indefinite" nodeType="mainSeq"/>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4" name="CustomShape 1"/>
          <p:cNvSpPr/>
          <p:nvPr/>
        </p:nvSpPr>
        <p:spPr>
          <a:xfrm>
            <a:off x="360000" y="360000"/>
            <a:ext cx="9359280" cy="899280"/>
          </a:xfrm>
          <a:prstGeom prst="rect">
            <a:avLst/>
          </a:prstGeom>
          <a:noFill/>
          <a:ln>
            <a:noFill/>
          </a:ln>
        </p:spPr>
        <p:style>
          <a:lnRef idx="0"/>
          <a:fillRef idx="0"/>
          <a:effectRef idx="0"/>
          <a:fontRef idx="minor"/>
        </p:style>
        <p:txBody>
          <a:bodyPr lIns="0" rIns="0" tIns="0" bIns="0" anchor="b"/>
          <a:p>
            <a:pPr rtl="0" algn="l">
              <a:lnSpc>
                <a:spcPct val="100000"/>
              </a:lnSpc>
            </a:pPr>
            <a:r>
              <a:rPr b="1" lang="en-GB" sz="3200" spc="-1" strike="noStrike">
                <a:solidFill>
                  <a:srgbClr val="ffffff"/>
                </a:solidFill>
                <a:latin typeface="Source Sans Pro Black"/>
                <a:ea typeface="DejaVu Sans"/>
              </a:rPr>
              <a:t>Biaya Pemasangan sistem Cable Car</a:t>
            </a:r>
            <a:endParaRPr b="0" lang="en-GB" sz="3200" spc="-1" strike="noStrike">
              <a:latin typeface="Arial"/>
            </a:endParaRPr>
          </a:p>
        </p:txBody>
      </p:sp>
      <p:sp>
        <p:nvSpPr>
          <p:cNvPr id="165" name="CustomShape 2"/>
          <p:cNvSpPr/>
          <p:nvPr/>
        </p:nvSpPr>
        <p:spPr>
          <a:xfrm>
            <a:off x="360000" y="1980000"/>
            <a:ext cx="9179280" cy="4679280"/>
          </a:xfrm>
          <a:prstGeom prst="rect">
            <a:avLst/>
          </a:prstGeom>
          <a:noFill/>
          <a:ln>
            <a:noFill/>
          </a:ln>
        </p:spPr>
        <p:style>
          <a:lnRef idx="0"/>
          <a:fillRef idx="0"/>
          <a:effectRef idx="0"/>
          <a:fontRef idx="minor"/>
        </p:style>
        <p:txBody>
          <a:bodyPr lIns="0" rIns="0" tIns="0" bIns="0">
            <a:normAutofit/>
          </a:bodyPr>
          <a:p>
            <a:pPr rtl="0" algn="l">
              <a:lnSpc>
                <a:spcPct val="100000"/>
              </a:lnSpc>
              <a:spcAft>
                <a:spcPts val="1142"/>
              </a:spcAft>
            </a:pPr>
            <a:r>
              <a:rPr b="1" lang="en-GB" sz="2600" spc="-1" strike="noStrike">
                <a:solidFill>
                  <a:srgbClr val="1c1c1c"/>
                </a:solidFill>
                <a:latin typeface="Source Sans Pro Semibold"/>
                <a:ea typeface="DejaVu Sans"/>
              </a:rPr>
              <a:t>Sulit untuk memberikan angka di sini. Sistem TGD sekitar 2,5 kali lebih mahal dari MGD. Ada artikel bagus tentang tema ini dari</a:t>
            </a:r>
            <a:r>
              <a:rPr b="1" lang="en-GB" sz="2600" spc="-1" strike="noStrike" u="sng">
                <a:solidFill>
                  <a:srgbClr val="0000ff"/>
                </a:solidFill>
                <a:uFillTx/>
                <a:latin typeface="Source Sans Pro Semibold"/>
                <a:ea typeface="DejaVu Sans"/>
                <a:hlinkClick r:id="rId1"/>
              </a:rPr>
              <a:t>Makkah</a:t>
            </a:r>
            <a:r>
              <a:rPr b="1" lang="en-GB" sz="2600" spc="-1" strike="noStrike">
                <a:solidFill>
                  <a:srgbClr val="1c1c1c"/>
                </a:solidFill>
                <a:latin typeface="Source Sans Pro Semibold"/>
                <a:ea typeface="DejaVu Sans"/>
              </a:rPr>
              <a:t>. Ini juga menunjukkan bahwa pengembalian Investasi yang dibutuhkan oleh MGD memakan waktu sekitar 6 tahun dan untuk TGD lebih dari 20 tahun.</a:t>
            </a:r>
            <a:endParaRPr b="0" lang="en-GB" sz="2600" spc="-1" strike="noStrike">
              <a:latin typeface="Arial"/>
            </a:endParaRPr>
          </a:p>
          <a:p>
            <a:pPr rtl="0" algn="l">
              <a:lnSpc>
                <a:spcPct val="100000"/>
              </a:lnSpc>
              <a:spcAft>
                <a:spcPts val="1142"/>
              </a:spcAft>
            </a:pPr>
            <a:r>
              <a:rPr b="1" lang="en-GB" sz="2600" spc="-1" strike="noStrike">
                <a:solidFill>
                  <a:srgbClr val="1c1c1c"/>
                </a:solidFill>
                <a:latin typeface="Source Sans Pro Semibold"/>
                <a:ea typeface="DejaVu Sans"/>
              </a:rPr>
              <a:t>Biaya untuk membangun MGD 110 km ini minimal Rp 5 Triliun. Biaya dapat dikurangi, jika menara dan kabin diproduksi di bengkel lokal.</a:t>
            </a:r>
            <a:endParaRPr b="0" lang="en-GB" sz="2600" spc="-1" strike="noStrike">
              <a:latin typeface="Arial"/>
            </a:endParaRPr>
          </a:p>
          <a:p>
            <a:pPr rtl="0" algn="l">
              <a:lnSpc>
                <a:spcPct val="100000"/>
              </a:lnSpc>
              <a:spcAft>
                <a:spcPts val="1142"/>
              </a:spcAft>
            </a:pPr>
            <a:r>
              <a:rPr b="1" lang="en-GB" sz="2600" spc="-1" strike="noStrike">
                <a:solidFill>
                  <a:srgbClr val="1c1c1c"/>
                </a:solidFill>
                <a:latin typeface="Source Sans Pro Semibold"/>
                <a:ea typeface="DejaVu Sans"/>
              </a:rPr>
              <a:t>Atau menara mendapatkan Bangunan dan dijual.</a:t>
            </a:r>
            <a:endParaRPr b="0" lang="en-GB" sz="2600" spc="-1" strike="noStrike">
              <a:latin typeface="Arial"/>
            </a:endParaRPr>
          </a:p>
        </p:txBody>
      </p:sp>
    </p:spTree>
  </p:cSld>
  <p:timing>
    <p:tnLst>
      <p:par>
        <p:cTn id="37" dur="indefinite" restart="never" nodeType="tmRoot">
          <p:childTnLst>
            <p:seq>
              <p:cTn id="38" dur="indefinite"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3" name="CustomShape 1"/>
          <p:cNvSpPr/>
          <p:nvPr/>
        </p:nvSpPr>
        <p:spPr>
          <a:xfrm>
            <a:off x="360000" y="3330000"/>
            <a:ext cx="9359280" cy="899280"/>
          </a:xfrm>
          <a:prstGeom prst="rect">
            <a:avLst/>
          </a:prstGeom>
          <a:noFill/>
          <a:ln>
            <a:noFill/>
          </a:ln>
        </p:spPr>
        <p:style>
          <a:lnRef idx="0"/>
          <a:fillRef idx="0"/>
          <a:effectRef idx="0"/>
          <a:fontRef idx="minor"/>
        </p:style>
      </p:sp>
      <p:pic>
        <p:nvPicPr>
          <p:cNvPr id="124" name="" descr=""/>
          <p:cNvPicPr/>
          <p:nvPr/>
        </p:nvPicPr>
        <p:blipFill>
          <a:blip r:embed="rId1"/>
          <a:srcRect l="5265" t="18477" r="38497" b="7345"/>
          <a:stretch/>
        </p:blipFill>
        <p:spPr>
          <a:xfrm>
            <a:off x="91440" y="47160"/>
            <a:ext cx="9966600" cy="7394400"/>
          </a:xfrm>
          <a:prstGeom prst="rect">
            <a:avLst/>
          </a:prstGeom>
          <a:ln>
            <a:noFill/>
          </a:ln>
        </p:spPr>
      </p:pic>
    </p:spTree>
  </p:cSld>
  <p:timing>
    <p:tnLst>
      <p:par>
        <p:cTn id="3" dur="indefinite" restart="never" nodeType="tmRoot">
          <p:childTnLst>
            <p:seq>
              <p:cTn id="4" dur="indefinite" nodeType="mainSeq"/>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6" name="CustomShape 1"/>
          <p:cNvSpPr/>
          <p:nvPr/>
        </p:nvSpPr>
        <p:spPr>
          <a:xfrm>
            <a:off x="360000" y="360000"/>
            <a:ext cx="9359280" cy="899280"/>
          </a:xfrm>
          <a:prstGeom prst="rect">
            <a:avLst/>
          </a:prstGeom>
          <a:noFill/>
          <a:ln>
            <a:noFill/>
          </a:ln>
        </p:spPr>
        <p:style>
          <a:lnRef idx="0"/>
          <a:fillRef idx="0"/>
          <a:effectRef idx="0"/>
          <a:fontRef idx="minor"/>
        </p:style>
        <p:txBody>
          <a:bodyPr lIns="0" rIns="0" tIns="0" bIns="0" anchor="b"/>
          <a:p>
            <a:pPr rtl="0" algn="l">
              <a:lnSpc>
                <a:spcPct val="100000"/>
              </a:lnSpc>
            </a:pPr>
            <a:r>
              <a:rPr b="1" lang="en-GB" sz="3200" spc="-1" strike="noStrike">
                <a:solidFill>
                  <a:srgbClr val="ffffff"/>
                </a:solidFill>
                <a:latin typeface="Source Sans Pro Black"/>
                <a:ea typeface="DejaVu Sans"/>
              </a:rPr>
              <a:t>Detail biaya untuk Peralatan</a:t>
            </a:r>
            <a:endParaRPr b="0" lang="en-GB" sz="3200" spc="-1" strike="noStrike">
              <a:latin typeface="Arial"/>
            </a:endParaRPr>
          </a:p>
        </p:txBody>
      </p:sp>
      <p:pic>
        <p:nvPicPr>
          <p:cNvPr id="167" name="" descr=""/>
          <p:cNvPicPr/>
          <p:nvPr/>
        </p:nvPicPr>
        <p:blipFill>
          <a:blip r:embed="rId1"/>
          <a:srcRect l="25680" t="43661" r="21577" b="0"/>
          <a:stretch/>
        </p:blipFill>
        <p:spPr>
          <a:xfrm>
            <a:off x="186480" y="2377440"/>
            <a:ext cx="7127640" cy="4281840"/>
          </a:xfrm>
          <a:prstGeom prst="rect">
            <a:avLst/>
          </a:prstGeom>
          <a:ln>
            <a:noFill/>
          </a:ln>
        </p:spPr>
      </p:pic>
      <p:sp>
        <p:nvSpPr>
          <p:cNvPr id="168" name="CustomShape 2"/>
          <p:cNvSpPr/>
          <p:nvPr/>
        </p:nvSpPr>
        <p:spPr>
          <a:xfrm>
            <a:off x="457200" y="1554480"/>
            <a:ext cx="7680240" cy="885600"/>
          </a:xfrm>
          <a:prstGeom prst="rect">
            <a:avLst/>
          </a:prstGeom>
          <a:noFill/>
          <a:ln>
            <a:noFill/>
          </a:ln>
        </p:spPr>
        <p:style>
          <a:lnRef idx="0"/>
          <a:fillRef idx="0"/>
          <a:effectRef idx="0"/>
          <a:fontRef idx="minor"/>
        </p:style>
        <p:txBody>
          <a:bodyPr lIns="90000" rIns="90000" tIns="45000" bIns="45000"/>
          <a:p>
            <a:pPr rtl="0" algn="l">
              <a:lnSpc>
                <a:spcPct val="100000"/>
              </a:lnSpc>
            </a:pPr>
            <a:r>
              <a:rPr b="0" lang="en-GB" sz="1800" spc="-1" strike="noStrike">
                <a:solidFill>
                  <a:srgbClr val="000000"/>
                </a:solidFill>
                <a:latin typeface="Source Sans Pro"/>
                <a:ea typeface="DejaVu Sans"/>
              </a:rPr>
              <a:t>Berikut adalah beberapa rincian biaya dari sebuah Proyek di Swedia untuk membangun MGD sepanjang 3,3 km. Tepatnya dapat dilihat, bahwa biaya tertinggi adalah untuk kabin dan menara.</a:t>
            </a:r>
            <a:endParaRPr b="0" lang="en-GB" sz="1800" spc="-1" strike="noStrike">
              <a:latin typeface="Arial"/>
            </a:endParaRPr>
          </a:p>
        </p:txBody>
      </p:sp>
    </p:spTree>
  </p:cSld>
  <p:timing>
    <p:tnLst>
      <p:par>
        <p:cTn id="39" dur="indefinite" restart="never" nodeType="tmRoot">
          <p:childTnLst>
            <p:seq>
              <p:cTn id="40" dur="indefinite" nodeType="mainSeq"/>
              <p:prevCondLst>
                <p:cond delay="0" evt="onPrev">
                  <p:tgtEl>
                    <p:sldTgt/>
                  </p:tgtEl>
                </p:cond>
              </p:prevCondLst>
              <p:nextCondLst>
                <p:cond delay="0" evt="onNext">
                  <p:tgtEl>
                    <p:sldTgt/>
                  </p:tgtEl>
                </p:cond>
              </p:nextCondLst>
            </p:seq>
          </p:childTnLst>
        </p:cTn>
      </p:par>
    </p:tnLst>
  </p:timing>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9" name="CustomShape 1"/>
          <p:cNvSpPr/>
          <p:nvPr/>
        </p:nvSpPr>
        <p:spPr>
          <a:xfrm>
            <a:off x="360000" y="360000"/>
            <a:ext cx="9359280" cy="899280"/>
          </a:xfrm>
          <a:prstGeom prst="rect">
            <a:avLst/>
          </a:prstGeom>
          <a:noFill/>
          <a:ln>
            <a:noFill/>
          </a:ln>
        </p:spPr>
        <p:style>
          <a:lnRef idx="0"/>
          <a:fillRef idx="0"/>
          <a:effectRef idx="0"/>
          <a:fontRef idx="minor"/>
        </p:style>
        <p:txBody>
          <a:bodyPr lIns="0" rIns="0" tIns="0" bIns="0" anchor="b"/>
          <a:p>
            <a:pPr rtl="0" algn="l">
              <a:lnSpc>
                <a:spcPct val="100000"/>
              </a:lnSpc>
            </a:pPr>
            <a:r>
              <a:rPr b="1" lang="en-GB" sz="3200" spc="-1" strike="noStrike">
                <a:solidFill>
                  <a:srgbClr val="ffffff"/>
                </a:solidFill>
                <a:latin typeface="Source Sans Pro Black"/>
                <a:ea typeface="DejaVu Sans"/>
              </a:rPr>
              <a:t>Coba Perhitungan Biaya Investasi</a:t>
            </a:r>
            <a:endParaRPr b="0" lang="en-GB" sz="3200" spc="-1" strike="noStrike">
              <a:latin typeface="Arial"/>
            </a:endParaRPr>
          </a:p>
        </p:txBody>
      </p:sp>
      <p:sp>
        <p:nvSpPr>
          <p:cNvPr id="170" name="CustomShape 2"/>
          <p:cNvSpPr/>
          <p:nvPr/>
        </p:nvSpPr>
        <p:spPr>
          <a:xfrm>
            <a:off x="3657600" y="1463040"/>
            <a:ext cx="6125760" cy="3273480"/>
          </a:xfrm>
          <a:prstGeom prst="rect">
            <a:avLst/>
          </a:prstGeom>
          <a:noFill/>
          <a:ln>
            <a:noFill/>
          </a:ln>
        </p:spPr>
        <p:style>
          <a:lnRef idx="0"/>
          <a:fillRef idx="0"/>
          <a:effectRef idx="0"/>
          <a:fontRef idx="minor"/>
        </p:style>
        <p:txBody>
          <a:bodyPr lIns="90000" rIns="90000" tIns="45000" bIns="45000"/>
          <a:p>
            <a:pPr rtl="0" algn="l">
              <a:lnSpc>
                <a:spcPct val="100000"/>
              </a:lnSpc>
            </a:pPr>
            <a:r>
              <a:rPr b="0" lang="en-GB" sz="1800" spc="-1" strike="noStrike">
                <a:solidFill>
                  <a:srgbClr val="000000"/>
                </a:solidFill>
                <a:latin typeface="Source Sans Pro"/>
                <a:ea typeface="DejaVu Sans"/>
              </a:rPr>
              <a:t>Kami mengambil di sini harga dari proyek Schweden dari 2017. </a:t>
            </a:r>
            <a:br/>
            <a:br/>
            <a:r>
              <a:rPr b="0" lang="en-GB" sz="1800" spc="-1" strike="noStrike">
                <a:solidFill>
                  <a:srgbClr val="000000"/>
                </a:solidFill>
                <a:latin typeface="Source Sans Pro"/>
                <a:ea typeface="DejaVu Sans"/>
              </a:rPr>
              <a:t>Tidak termasuk biaya untuk Tanah.</a:t>
            </a:r>
            <a:endParaRPr b="0" lang="en-GB" sz="1800" spc="-1" strike="noStrike">
              <a:latin typeface="Arial"/>
            </a:endParaRPr>
          </a:p>
          <a:p>
            <a:pPr rtl="0" algn="l">
              <a:lnSpc>
                <a:spcPct val="100000"/>
              </a:lnSpc>
            </a:pPr>
            <a:endParaRPr b="0" lang="en-GB" sz="1800" spc="-1" strike="noStrike">
              <a:latin typeface="Arial"/>
            </a:endParaRPr>
          </a:p>
          <a:p>
            <a:pPr rtl="0" algn="l">
              <a:lnSpc>
                <a:spcPct val="100000"/>
              </a:lnSpc>
            </a:pPr>
            <a:r>
              <a:rPr b="0" lang="en-GB" sz="1800" spc="-1" strike="noStrike">
                <a:solidFill>
                  <a:srgbClr val="000000"/>
                </a:solidFill>
                <a:latin typeface="Source Sans Pro"/>
                <a:ea typeface="DejaVu Sans"/>
              </a:rPr>
              <a:t>Itu hanya kalkulasi untuk mendapatkan angka. Hanya untuk melanjutkan ke uji tuntas.</a:t>
            </a:r>
            <a:endParaRPr b="0" lang="en-GB" sz="1800" spc="-1" strike="noStrike">
              <a:latin typeface="Arial"/>
            </a:endParaRPr>
          </a:p>
          <a:p>
            <a:pPr rtl="0" algn="l">
              <a:lnSpc>
                <a:spcPct val="100000"/>
              </a:lnSpc>
            </a:pPr>
            <a:endParaRPr b="0" lang="en-GB" sz="1800" spc="-1" strike="noStrike">
              <a:latin typeface="Arial"/>
            </a:endParaRPr>
          </a:p>
          <a:p>
            <a:pPr rtl="0" algn="l">
              <a:lnSpc>
                <a:spcPct val="100000"/>
              </a:lnSpc>
            </a:pPr>
            <a:r>
              <a:rPr b="0" lang="en-GB" sz="1800" spc="-1" strike="noStrike">
                <a:solidFill>
                  <a:srgbClr val="000000"/>
                </a:solidFill>
                <a:latin typeface="Source Sans Pro"/>
                <a:ea typeface="DejaVu Sans"/>
              </a:rPr>
              <a:t>Biayanya sekitar Rp 5 Triliun. </a:t>
            </a:r>
            <a:endParaRPr b="0" lang="en-GB" sz="1800" spc="-1" strike="noStrike">
              <a:latin typeface="Arial"/>
            </a:endParaRPr>
          </a:p>
          <a:p>
            <a:pPr rtl="0" algn="l">
              <a:lnSpc>
                <a:spcPct val="100000"/>
              </a:lnSpc>
            </a:pPr>
            <a:endParaRPr b="0" lang="en-GB" sz="1800" spc="-1" strike="noStrike">
              <a:latin typeface="Arial"/>
            </a:endParaRPr>
          </a:p>
          <a:p>
            <a:pPr rtl="0" algn="l">
              <a:lnSpc>
                <a:spcPct val="100000"/>
              </a:lnSpc>
            </a:pPr>
            <a:r>
              <a:rPr b="0" lang="en-GB" sz="1800" spc="-1" strike="noStrike">
                <a:solidFill>
                  <a:srgbClr val="000000"/>
                </a:solidFill>
                <a:latin typeface="Source Sans Pro"/>
                <a:ea typeface="DejaVu Sans"/>
              </a:rPr>
              <a:t>Dapat dikurangi menjadi Nol, ketika satu Gedung dijual seharga 14 Miliar</a:t>
            </a:r>
            <a:endParaRPr b="0" lang="en-GB" sz="1800" spc="-1" strike="noStrike">
              <a:latin typeface="Arial"/>
            </a:endParaRPr>
          </a:p>
        </p:txBody>
      </p:sp>
      <p:pic>
        <p:nvPicPr>
          <p:cNvPr id="171" name="" descr=""/>
          <p:cNvPicPr/>
          <p:nvPr/>
        </p:nvPicPr>
        <p:blipFill>
          <a:blip r:embed="rId1"/>
          <a:srcRect l="4533" t="20976" r="61002" b="0"/>
          <a:stretch/>
        </p:blipFill>
        <p:spPr>
          <a:xfrm>
            <a:off x="360" y="1188720"/>
            <a:ext cx="3474000" cy="5577480"/>
          </a:xfrm>
          <a:prstGeom prst="rect">
            <a:avLst/>
          </a:prstGeom>
          <a:ln>
            <a:noFill/>
          </a:ln>
        </p:spPr>
      </p:pic>
    </p:spTree>
  </p:cSld>
  <p:timing>
    <p:tnLst>
      <p:par>
        <p:cTn id="41" dur="indefinite" restart="never" nodeType="tmRoot">
          <p:childTnLst>
            <p:seq>
              <p:cTn id="42" dur="indefinite" nodeType="mainSeq"/>
              <p:prevCondLst>
                <p:cond delay="0" evt="onPrev">
                  <p:tgtEl>
                    <p:sldTgt/>
                  </p:tgtEl>
                </p:cond>
              </p:prevCondLst>
              <p:nextCondLst>
                <p:cond delay="0" evt="onNext">
                  <p:tgtEl>
                    <p:sldTgt/>
                  </p:tgtEl>
                </p:cond>
              </p:nextCondLst>
            </p:seq>
          </p:childTnLst>
        </p:cTn>
      </p:par>
    </p:tnLst>
  </p:timing>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2" name="CustomShape 1"/>
          <p:cNvSpPr/>
          <p:nvPr/>
        </p:nvSpPr>
        <p:spPr>
          <a:xfrm>
            <a:off x="360000" y="360000"/>
            <a:ext cx="9359280" cy="899280"/>
          </a:xfrm>
          <a:prstGeom prst="rect">
            <a:avLst/>
          </a:prstGeom>
          <a:noFill/>
          <a:ln>
            <a:noFill/>
          </a:ln>
        </p:spPr>
        <p:style>
          <a:lnRef idx="0"/>
          <a:fillRef idx="0"/>
          <a:effectRef idx="0"/>
          <a:fontRef idx="minor"/>
        </p:style>
        <p:txBody>
          <a:bodyPr lIns="0" rIns="0" tIns="0" bIns="0" anchor="b"/>
          <a:p>
            <a:pPr rtl="0" algn="l">
              <a:lnSpc>
                <a:spcPct val="100000"/>
              </a:lnSpc>
            </a:pPr>
            <a:r>
              <a:rPr b="1" lang="en-GB" sz="3200" spc="-1" strike="noStrike">
                <a:solidFill>
                  <a:srgbClr val="ffffff"/>
                </a:solidFill>
                <a:latin typeface="Source Sans Pro Black"/>
                <a:ea typeface="DejaVu Sans"/>
              </a:rPr>
              <a:t>Putar balik</a:t>
            </a:r>
            <a:endParaRPr b="0" lang="en-GB" sz="3200" spc="-1" strike="noStrike">
              <a:latin typeface="Arial"/>
            </a:endParaRPr>
          </a:p>
        </p:txBody>
      </p:sp>
      <p:pic>
        <p:nvPicPr>
          <p:cNvPr id="173" name="" descr=""/>
          <p:cNvPicPr/>
          <p:nvPr/>
        </p:nvPicPr>
        <p:blipFill>
          <a:blip r:embed="rId1"/>
          <a:srcRect l="4382" t="19892" r="57163" b="17591"/>
          <a:stretch/>
        </p:blipFill>
        <p:spPr>
          <a:xfrm>
            <a:off x="-11520" y="1463040"/>
            <a:ext cx="4399560" cy="4937040"/>
          </a:xfrm>
          <a:prstGeom prst="rect">
            <a:avLst/>
          </a:prstGeom>
          <a:ln>
            <a:noFill/>
          </a:ln>
        </p:spPr>
      </p:pic>
      <p:sp>
        <p:nvSpPr>
          <p:cNvPr id="174" name="CustomShape 2"/>
          <p:cNvSpPr/>
          <p:nvPr/>
        </p:nvSpPr>
        <p:spPr>
          <a:xfrm>
            <a:off x="5120640" y="1645920"/>
            <a:ext cx="4571280" cy="4334760"/>
          </a:xfrm>
          <a:prstGeom prst="rect">
            <a:avLst/>
          </a:prstGeom>
          <a:noFill/>
          <a:ln>
            <a:noFill/>
          </a:ln>
        </p:spPr>
        <p:style>
          <a:lnRef idx="0"/>
          <a:fillRef idx="0"/>
          <a:effectRef idx="0"/>
          <a:fontRef idx="minor"/>
        </p:style>
        <p:txBody>
          <a:bodyPr lIns="90000" rIns="90000" tIns="45000" bIns="45000"/>
          <a:p>
            <a:pPr rtl="0" algn="l">
              <a:lnSpc>
                <a:spcPct val="100000"/>
              </a:lnSpc>
            </a:pPr>
            <a:r>
              <a:rPr b="0" lang="en-GB" sz="1800" spc="-1" strike="noStrike">
                <a:solidFill>
                  <a:srgbClr val="000000"/>
                </a:solidFill>
                <a:latin typeface="Source Sans Pro"/>
                <a:ea typeface="DejaVu Sans"/>
              </a:rPr>
              <a:t>Kami mencoba berpikir untuk mendapatkan nomor dan harga untuk pelanggan. </a:t>
            </a:r>
            <a:endParaRPr b="0" lang="en-GB" sz="1800" spc="-1" strike="noStrike">
              <a:latin typeface="Arial"/>
            </a:endParaRPr>
          </a:p>
          <a:p>
            <a:pPr rtl="0" algn="l">
              <a:lnSpc>
                <a:spcPct val="100000"/>
              </a:lnSpc>
            </a:pPr>
            <a:endParaRPr b="0" lang="en-GB" sz="1800" spc="-1" strike="noStrike">
              <a:latin typeface="Arial"/>
            </a:endParaRPr>
          </a:p>
          <a:p>
            <a:pPr rtl="0" algn="l">
              <a:lnSpc>
                <a:spcPct val="100000"/>
              </a:lnSpc>
            </a:pPr>
            <a:r>
              <a:rPr b="0" lang="en-GB" sz="1800" spc="-1" strike="noStrike">
                <a:solidFill>
                  <a:srgbClr val="000000"/>
                </a:solidFill>
                <a:latin typeface="Source Sans Pro"/>
                <a:ea typeface="DejaVu Sans"/>
              </a:rPr>
              <a:t>Bagi penduduk setempat mereka membeli tiket tahunan kami asumsikan, bahwa mereka akan membeli tiket tersebut, karena jika tidak mereka harus tinggal untuk bekerja atau sekolah di Pangururan. Ini akan mereka hemat, jika mereka menggunakan kereta gantung</a:t>
            </a:r>
            <a:endParaRPr b="0" lang="en-GB" sz="1800" spc="-1" strike="noStrike">
              <a:latin typeface="Arial"/>
            </a:endParaRPr>
          </a:p>
          <a:p>
            <a:pPr rtl="0" algn="l">
              <a:lnSpc>
                <a:spcPct val="100000"/>
              </a:lnSpc>
            </a:pPr>
            <a:endParaRPr b="0" lang="en-GB" sz="1800" spc="-1" strike="noStrike">
              <a:latin typeface="Arial"/>
            </a:endParaRPr>
          </a:p>
          <a:p>
            <a:pPr rtl="0" algn="l">
              <a:lnSpc>
                <a:spcPct val="100000"/>
              </a:lnSpc>
            </a:pPr>
            <a:r>
              <a:rPr b="0" lang="en-GB" sz="1800" spc="-1" strike="noStrike">
                <a:solidFill>
                  <a:srgbClr val="000000"/>
                </a:solidFill>
                <a:latin typeface="Source Sans Pro"/>
                <a:ea typeface="DejaVu Sans"/>
              </a:rPr>
              <a:t>Untuk harga untuk turis yang kami ambil sekitar 60%, apa yang akan mereka keluarkan di Eropa untuk layanan seperti ini. </a:t>
            </a:r>
            <a:endParaRPr b="0" lang="en-GB" sz="1800" spc="-1" strike="noStrike">
              <a:latin typeface="Arial"/>
            </a:endParaRPr>
          </a:p>
          <a:p>
            <a:pPr rtl="0" algn="l">
              <a:lnSpc>
                <a:spcPct val="100000"/>
              </a:lnSpc>
            </a:pPr>
            <a:endParaRPr b="0" lang="en-GB" sz="1800" spc="-1" strike="noStrike">
              <a:latin typeface="Arial"/>
            </a:endParaRPr>
          </a:p>
          <a:p>
            <a:pPr rtl="0" algn="l">
              <a:lnSpc>
                <a:spcPct val="100000"/>
              </a:lnSpc>
            </a:pPr>
            <a:r>
              <a:rPr b="0" lang="en-GB" sz="1800" spc="-1" strike="noStrike">
                <a:solidFill>
                  <a:srgbClr val="000000"/>
                </a:solidFill>
                <a:latin typeface="Source Sans Pro"/>
                <a:ea typeface="DejaVu Sans"/>
              </a:rPr>
              <a:t>Perputaran yang kami dapatkan di sini adalah 686 Miliar / tahun</a:t>
            </a:r>
            <a:endParaRPr b="0" lang="en-GB" sz="1800" spc="-1" strike="noStrike">
              <a:latin typeface="Arial"/>
            </a:endParaRPr>
          </a:p>
        </p:txBody>
      </p:sp>
    </p:spTree>
  </p:cSld>
  <p:timing>
    <p:tnLst>
      <p:par>
        <p:cTn id="43" dur="indefinite" restart="never" nodeType="tmRoot">
          <p:childTnLst>
            <p:seq>
              <p:cTn id="44" dur="indefinite" nodeType="mainSeq"/>
              <p:prevCondLst>
                <p:cond delay="0" evt="onPrev">
                  <p:tgtEl>
                    <p:sldTgt/>
                  </p:tgtEl>
                </p:cond>
              </p:prevCondLst>
              <p:nextCondLst>
                <p:cond delay="0" evt="onNext">
                  <p:tgtEl>
                    <p:sldTgt/>
                  </p:tgtEl>
                </p:cond>
              </p:nextCondLst>
            </p:seq>
          </p:childTnLst>
        </p:cTn>
      </p:par>
    </p:tnLst>
  </p:timing>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5" name="CustomShape 1"/>
          <p:cNvSpPr/>
          <p:nvPr/>
        </p:nvSpPr>
        <p:spPr>
          <a:xfrm>
            <a:off x="360000" y="360000"/>
            <a:ext cx="9359280" cy="899280"/>
          </a:xfrm>
          <a:prstGeom prst="rect">
            <a:avLst/>
          </a:prstGeom>
          <a:noFill/>
          <a:ln>
            <a:noFill/>
          </a:ln>
        </p:spPr>
        <p:style>
          <a:lnRef idx="0"/>
          <a:fillRef idx="0"/>
          <a:effectRef idx="0"/>
          <a:fontRef idx="minor"/>
        </p:style>
        <p:txBody>
          <a:bodyPr lIns="0" rIns="0" tIns="0" bIns="0" anchor="b"/>
          <a:p>
            <a:pPr rtl="0" algn="l">
              <a:lnSpc>
                <a:spcPct val="100000"/>
              </a:lnSpc>
            </a:pPr>
            <a:r>
              <a:rPr b="1" lang="en-GB" sz="3200" spc="-1" strike="noStrike">
                <a:solidFill>
                  <a:srgbClr val="ffffff"/>
                </a:solidFill>
                <a:latin typeface="Source Sans Pro Black"/>
                <a:ea typeface="DejaVu Sans"/>
              </a:rPr>
              <a:t>Biaya operasional</a:t>
            </a:r>
            <a:endParaRPr b="0" lang="en-GB" sz="3200" spc="-1" strike="noStrike">
              <a:latin typeface="Arial"/>
            </a:endParaRPr>
          </a:p>
        </p:txBody>
      </p:sp>
      <p:sp>
        <p:nvSpPr>
          <p:cNvPr id="176" name="CustomShape 2"/>
          <p:cNvSpPr/>
          <p:nvPr/>
        </p:nvSpPr>
        <p:spPr>
          <a:xfrm>
            <a:off x="5303520" y="1463040"/>
            <a:ext cx="4479840" cy="2212200"/>
          </a:xfrm>
          <a:prstGeom prst="rect">
            <a:avLst/>
          </a:prstGeom>
          <a:noFill/>
          <a:ln>
            <a:noFill/>
          </a:ln>
        </p:spPr>
        <p:style>
          <a:lnRef idx="0"/>
          <a:fillRef idx="0"/>
          <a:effectRef idx="0"/>
          <a:fontRef idx="minor"/>
        </p:style>
        <p:txBody>
          <a:bodyPr lIns="90000" rIns="90000" tIns="45000" bIns="45000"/>
          <a:p>
            <a:pPr rtl="0" algn="l">
              <a:lnSpc>
                <a:spcPct val="100000"/>
              </a:lnSpc>
            </a:pPr>
            <a:r>
              <a:rPr b="0" lang="en-GB" sz="1800" spc="-1" strike="noStrike">
                <a:solidFill>
                  <a:srgbClr val="000000"/>
                </a:solidFill>
                <a:latin typeface="Source Sans Pro"/>
                <a:ea typeface="DejaVu Sans"/>
              </a:rPr>
              <a:t>Bahkan semuanya dibeli dari Doppelmayr, tetap saja pendapatannya lebih tinggi daripada biayanya.</a:t>
            </a:r>
            <a:endParaRPr b="0" lang="en-GB" sz="1800" spc="-1" strike="noStrike">
              <a:latin typeface="Arial"/>
            </a:endParaRPr>
          </a:p>
          <a:p>
            <a:pPr rtl="0" algn="l">
              <a:lnSpc>
                <a:spcPct val="100000"/>
              </a:lnSpc>
            </a:pPr>
            <a:r>
              <a:rPr b="0" lang="en-GB" sz="1800" spc="-1" strike="noStrike">
                <a:solidFill>
                  <a:srgbClr val="000000"/>
                </a:solidFill>
                <a:latin typeface="Source Sans Pro"/>
                <a:ea typeface="DejaVu Sans"/>
              </a:rPr>
              <a:t>Bahkan perhitungan ini salah 50%. </a:t>
            </a:r>
            <a:endParaRPr b="0" lang="en-GB" sz="1800" spc="-1" strike="noStrike">
              <a:latin typeface="Arial"/>
            </a:endParaRPr>
          </a:p>
          <a:p>
            <a:pPr rtl="0" algn="l">
              <a:lnSpc>
                <a:spcPct val="100000"/>
              </a:lnSpc>
            </a:pPr>
            <a:r>
              <a:rPr b="0" lang="en-GB" sz="1800" spc="-1" strike="noStrike">
                <a:solidFill>
                  <a:srgbClr val="000000"/>
                </a:solidFill>
                <a:latin typeface="Source Sans Pro"/>
                <a:ea typeface="DejaVu Sans"/>
              </a:rPr>
              <a:t>Ini bisa jadi.</a:t>
            </a:r>
            <a:endParaRPr b="0" lang="en-GB" sz="1800" spc="-1" strike="noStrike">
              <a:latin typeface="Arial"/>
            </a:endParaRPr>
          </a:p>
          <a:p>
            <a:pPr rtl="0" algn="l">
              <a:lnSpc>
                <a:spcPct val="100000"/>
              </a:lnSpc>
            </a:pPr>
            <a:endParaRPr b="0" lang="en-GB" sz="1800" spc="-1" strike="noStrike">
              <a:latin typeface="Arial"/>
            </a:endParaRPr>
          </a:p>
          <a:p>
            <a:pPr rtl="0" algn="l">
              <a:lnSpc>
                <a:spcPct val="100000"/>
              </a:lnSpc>
            </a:pPr>
            <a:r>
              <a:rPr b="0" lang="en-GB" sz="1800" spc="-1" strike="noStrike">
                <a:solidFill>
                  <a:srgbClr val="000000"/>
                </a:solidFill>
                <a:latin typeface="Source Sans Pro"/>
                <a:ea typeface="DejaVu Sans"/>
              </a:rPr>
              <a:t>Ini hanya draf pertama untuk didiskusikan untuk melihat, jika memungkinkan. </a:t>
            </a:r>
            <a:endParaRPr b="0" lang="en-GB" sz="1800" spc="-1" strike="noStrike">
              <a:latin typeface="Arial"/>
            </a:endParaRPr>
          </a:p>
        </p:txBody>
      </p:sp>
      <p:pic>
        <p:nvPicPr>
          <p:cNvPr id="177" name="" descr=""/>
          <p:cNvPicPr/>
          <p:nvPr/>
        </p:nvPicPr>
        <p:blipFill>
          <a:blip r:embed="rId1"/>
          <a:srcRect l="4358" t="24928" r="63898" b="17020"/>
          <a:stretch/>
        </p:blipFill>
        <p:spPr>
          <a:xfrm>
            <a:off x="274680" y="1463040"/>
            <a:ext cx="4978080" cy="5120280"/>
          </a:xfrm>
          <a:prstGeom prst="rect">
            <a:avLst/>
          </a:prstGeom>
          <a:ln>
            <a:noFill/>
          </a:ln>
        </p:spPr>
      </p:pic>
    </p:spTree>
  </p:cSld>
  <p:timing>
    <p:tnLst>
      <p:par>
        <p:cTn id="45" dur="indefinite" restart="never" nodeType="tmRoot">
          <p:childTnLst>
            <p:seq>
              <p:cTn id="46" dur="indefinite"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CustomShape 1"/>
          <p:cNvSpPr/>
          <p:nvPr/>
        </p:nvSpPr>
        <p:spPr>
          <a:xfrm>
            <a:off x="360000" y="360000"/>
            <a:ext cx="9359280" cy="899280"/>
          </a:xfrm>
          <a:prstGeom prst="rect">
            <a:avLst/>
          </a:prstGeom>
          <a:noFill/>
          <a:ln>
            <a:noFill/>
          </a:ln>
        </p:spPr>
        <p:style>
          <a:lnRef idx="0"/>
          <a:fillRef idx="0"/>
          <a:effectRef idx="0"/>
          <a:fontRef idx="minor"/>
        </p:style>
        <p:txBody>
          <a:bodyPr lIns="0" rIns="0" tIns="0" bIns="0" anchor="b"/>
          <a:p>
            <a:pPr rtl="0" algn="l">
              <a:lnSpc>
                <a:spcPct val="100000"/>
              </a:lnSpc>
            </a:pPr>
            <a:r>
              <a:rPr b="1" lang="en-GB" sz="3200" spc="-1" strike="noStrike">
                <a:solidFill>
                  <a:srgbClr val="ffffff"/>
                </a:solidFill>
                <a:latin typeface="Source Sans Pro Black"/>
                <a:ea typeface="DejaVu Sans"/>
              </a:rPr>
              <a:t>Mengapa Kereta Gantung?</a:t>
            </a:r>
            <a:endParaRPr b="0" lang="en-GB" sz="3200" spc="-1" strike="noStrike">
              <a:latin typeface="Arial"/>
            </a:endParaRPr>
          </a:p>
        </p:txBody>
      </p:sp>
      <p:sp>
        <p:nvSpPr>
          <p:cNvPr id="126" name="CustomShape 2"/>
          <p:cNvSpPr/>
          <p:nvPr/>
        </p:nvSpPr>
        <p:spPr>
          <a:xfrm>
            <a:off x="360000" y="1980000"/>
            <a:ext cx="9179280" cy="4679280"/>
          </a:xfrm>
          <a:prstGeom prst="rect">
            <a:avLst/>
          </a:prstGeom>
          <a:noFill/>
          <a:ln>
            <a:noFill/>
          </a:ln>
        </p:spPr>
        <p:style>
          <a:lnRef idx="0"/>
          <a:fillRef idx="0"/>
          <a:effectRef idx="0"/>
          <a:fontRef idx="minor"/>
        </p:style>
        <p:txBody>
          <a:bodyPr lIns="0" rIns="0" tIns="0" bIns="0">
            <a:normAutofit/>
          </a:bodyPr>
          <a:p>
            <a:pPr marL="216000" indent="-215280" rtl="0" algn="l">
              <a:lnSpc>
                <a:spcPct val="100000"/>
              </a:lnSpc>
              <a:spcAft>
                <a:spcPts val="1142"/>
              </a:spcAft>
              <a:buClr>
                <a:srgbClr val="000000"/>
              </a:buClr>
              <a:buSzPct val="45000"/>
              <a:buFont typeface="Wingdings" charset="2"/>
              <a:buChar char=""/>
            </a:pPr>
            <a:r>
              <a:rPr b="1" lang="en-GB" sz="2600" spc="-1" strike="noStrike">
                <a:solidFill>
                  <a:srgbClr val="1c1c1c"/>
                </a:solidFill>
                <a:latin typeface="Source Sans Pro Semibold"/>
                <a:ea typeface="DejaVu Sans"/>
              </a:rPr>
              <a:t>Murah dan cepat dibuat</a:t>
            </a:r>
            <a:endParaRPr b="0" lang="en-GB" sz="2600" spc="-1" strike="noStrike">
              <a:latin typeface="Arial"/>
            </a:endParaRPr>
          </a:p>
          <a:p>
            <a:pPr marL="216000" indent="-215280" rtl="0" algn="l">
              <a:lnSpc>
                <a:spcPct val="100000"/>
              </a:lnSpc>
              <a:spcAft>
                <a:spcPts val="1142"/>
              </a:spcAft>
              <a:buClr>
                <a:srgbClr val="000000"/>
              </a:buClr>
              <a:buSzPct val="45000"/>
              <a:buFont typeface="Wingdings" charset="2"/>
              <a:buChar char=""/>
            </a:pPr>
            <a:r>
              <a:rPr b="1" lang="en-GB" sz="2600" spc="-1" strike="noStrike">
                <a:solidFill>
                  <a:srgbClr val="1c1c1c"/>
                </a:solidFill>
                <a:latin typeface="Source Sans Pro Semibold"/>
                <a:ea typeface="DejaVu Sans"/>
              </a:rPr>
              <a:t>Sangat sempurna di daerah dengan banyak Erosi dan pegunungan.</a:t>
            </a:r>
            <a:endParaRPr b="0" lang="en-GB" sz="2600" spc="-1" strike="noStrike">
              <a:latin typeface="Arial"/>
            </a:endParaRPr>
          </a:p>
          <a:p>
            <a:pPr marL="216000" indent="-215280" rtl="0" algn="l">
              <a:lnSpc>
                <a:spcPct val="100000"/>
              </a:lnSpc>
              <a:spcAft>
                <a:spcPts val="1142"/>
              </a:spcAft>
              <a:buClr>
                <a:srgbClr val="000000"/>
              </a:buClr>
              <a:buSzPct val="45000"/>
              <a:buFont typeface="Wingdings" charset="2"/>
              <a:buChar char=""/>
            </a:pPr>
            <a:r>
              <a:rPr b="1" lang="en-GB" sz="2600" spc="-1" strike="noStrike">
                <a:solidFill>
                  <a:srgbClr val="1c1c1c"/>
                </a:solidFill>
                <a:latin typeface="Source Sans Pro Semibold"/>
                <a:ea typeface="DejaVu Sans"/>
              </a:rPr>
              <a:t>Hemat energi</a:t>
            </a:r>
            <a:endParaRPr b="0" lang="en-GB" sz="2600" spc="-1" strike="noStrike">
              <a:latin typeface="Arial"/>
            </a:endParaRPr>
          </a:p>
          <a:p>
            <a:pPr marL="216000" indent="-215280" rtl="0" algn="l">
              <a:lnSpc>
                <a:spcPct val="100000"/>
              </a:lnSpc>
              <a:spcAft>
                <a:spcPts val="1142"/>
              </a:spcAft>
              <a:buClr>
                <a:srgbClr val="000000"/>
              </a:buClr>
              <a:buSzPct val="45000"/>
              <a:buFont typeface="Wingdings" charset="2"/>
              <a:buChar char=""/>
            </a:pPr>
            <a:r>
              <a:rPr b="1" lang="en-GB" sz="2600" spc="-1" strike="noStrike">
                <a:solidFill>
                  <a:srgbClr val="1c1c1c"/>
                </a:solidFill>
                <a:latin typeface="Source Sans Pro Semibold"/>
                <a:ea typeface="DejaVu Sans"/>
              </a:rPr>
              <a:t>Hampir tidak bersuara</a:t>
            </a:r>
            <a:endParaRPr b="0" lang="en-GB" sz="2600" spc="-1" strike="noStrike">
              <a:latin typeface="Arial"/>
            </a:endParaRPr>
          </a:p>
          <a:p>
            <a:pPr marL="216000" indent="-215280" rtl="0" algn="l">
              <a:lnSpc>
                <a:spcPct val="100000"/>
              </a:lnSpc>
              <a:spcAft>
                <a:spcPts val="1142"/>
              </a:spcAft>
              <a:buClr>
                <a:srgbClr val="000000"/>
              </a:buClr>
              <a:buSzPct val="45000"/>
              <a:buFont typeface="Wingdings" charset="2"/>
              <a:buChar char=""/>
            </a:pPr>
            <a:r>
              <a:rPr b="1" lang="en-GB" sz="2600" spc="-1" strike="noStrike">
                <a:solidFill>
                  <a:srgbClr val="1c1c1c"/>
                </a:solidFill>
                <a:latin typeface="Source Sans Pro Semibold"/>
                <a:ea typeface="DejaVu Sans"/>
              </a:rPr>
              <a:t>Petualangan wisata itu sendiri</a:t>
            </a:r>
            <a:endParaRPr b="0" lang="en-GB" sz="2600" spc="-1" strike="noStrike">
              <a:latin typeface="Arial"/>
            </a:endParaRPr>
          </a:p>
          <a:p>
            <a:pPr marL="216000" indent="-215280" rtl="0" algn="l">
              <a:lnSpc>
                <a:spcPct val="100000"/>
              </a:lnSpc>
              <a:spcAft>
                <a:spcPts val="1142"/>
              </a:spcAft>
              <a:buClr>
                <a:srgbClr val="000000"/>
              </a:buClr>
              <a:buSzPct val="45000"/>
              <a:buFont typeface="Wingdings" charset="2"/>
              <a:buChar char=""/>
            </a:pPr>
            <a:r>
              <a:rPr b="1" lang="en-GB" sz="2600" spc="-1" strike="noStrike">
                <a:solidFill>
                  <a:srgbClr val="1c1c1c"/>
                </a:solidFill>
                <a:latin typeface="Source Sans Pro Semibold"/>
                <a:ea typeface="DejaVu Sans"/>
              </a:rPr>
              <a:t>Sistem transportasi teraman di dunia</a:t>
            </a:r>
            <a:endParaRPr b="0" lang="en-GB" sz="2600" spc="-1" strike="noStrike">
              <a:latin typeface="Arial"/>
            </a:endParaRPr>
          </a:p>
          <a:p>
            <a:pPr marL="216000" indent="-215280" rtl="0" algn="l">
              <a:lnSpc>
                <a:spcPct val="100000"/>
              </a:lnSpc>
              <a:spcAft>
                <a:spcPts val="1142"/>
              </a:spcAft>
              <a:buClr>
                <a:srgbClr val="000000"/>
              </a:buClr>
              <a:buSzPct val="45000"/>
              <a:buFont typeface="Wingdings" charset="2"/>
              <a:buChar char=""/>
            </a:pPr>
            <a:r>
              <a:rPr b="1" lang="en-GB" sz="2600" spc="-1" strike="noStrike">
                <a:solidFill>
                  <a:srgbClr val="1c1c1c"/>
                </a:solidFill>
                <a:latin typeface="Source Sans Pro Semibold"/>
                <a:ea typeface="DejaVu Sans"/>
              </a:rPr>
              <a:t>Multi porpuse:</a:t>
            </a:r>
            <a:endParaRPr b="0" lang="en-GB" sz="2600" spc="-1" strike="noStrike">
              <a:latin typeface="Arial"/>
            </a:endParaRPr>
          </a:p>
          <a:p>
            <a:pPr lvl="1" marL="432000" indent="-215280" rtl="0" algn="l">
              <a:lnSpc>
                <a:spcPct val="100000"/>
              </a:lnSpc>
              <a:spcAft>
                <a:spcPts val="1134"/>
              </a:spcAft>
              <a:buClr>
                <a:srgbClr val="000000"/>
              </a:buClr>
              <a:buSzPct val="45000"/>
              <a:buFont typeface="Wingdings" charset="2"/>
              <a:buChar char=""/>
            </a:pPr>
            <a:r>
              <a:rPr b="0" lang="en-GB" sz="2200" spc="-1" strike="noStrike">
                <a:solidFill>
                  <a:srgbClr val="1c1c1c"/>
                </a:solidFill>
                <a:latin typeface="Source Sans Pro Light"/>
                <a:ea typeface="DejaVu Sans"/>
              </a:rPr>
              <a:t>Turis</a:t>
            </a:r>
            <a:endParaRPr b="0" lang="en-GB" sz="2200" spc="-1" strike="noStrike">
              <a:latin typeface="Arial"/>
            </a:endParaRPr>
          </a:p>
          <a:p>
            <a:pPr lvl="1" marL="432000" indent="-215280" rtl="0" algn="l">
              <a:lnSpc>
                <a:spcPct val="100000"/>
              </a:lnSpc>
              <a:spcAft>
                <a:spcPts val="1134"/>
              </a:spcAft>
              <a:buClr>
                <a:srgbClr val="000000"/>
              </a:buClr>
              <a:buSzPct val="45000"/>
              <a:buFont typeface="Wingdings" charset="2"/>
              <a:buChar char=""/>
            </a:pPr>
            <a:r>
              <a:rPr b="0" lang="en-GB" sz="2200" spc="-1" strike="noStrike">
                <a:solidFill>
                  <a:srgbClr val="1c1c1c"/>
                </a:solidFill>
                <a:latin typeface="Source Sans Pro Light"/>
                <a:ea typeface="DejaVu Sans"/>
              </a:rPr>
              <a:t>Penumpang lokal</a:t>
            </a:r>
            <a:endParaRPr b="0" lang="en-GB" sz="2200" spc="-1" strike="noStrike">
              <a:latin typeface="Arial"/>
            </a:endParaRPr>
          </a:p>
          <a:p>
            <a:pPr lvl="1" marL="432000" indent="-215280" rtl="0" algn="l">
              <a:lnSpc>
                <a:spcPct val="100000"/>
              </a:lnSpc>
              <a:spcAft>
                <a:spcPts val="1134"/>
              </a:spcAft>
              <a:buClr>
                <a:srgbClr val="000000"/>
              </a:buClr>
              <a:buSzPct val="45000"/>
              <a:buFont typeface="Wingdings" charset="2"/>
              <a:buChar char=""/>
            </a:pPr>
            <a:r>
              <a:rPr b="0" lang="en-GB" sz="2200" spc="-1" strike="noStrike">
                <a:solidFill>
                  <a:srgbClr val="1c1c1c"/>
                </a:solidFill>
                <a:latin typeface="Source Sans Pro Light"/>
                <a:ea typeface="DejaVu Sans"/>
              </a:rPr>
              <a:t>Transportasi barang</a:t>
            </a:r>
            <a:endParaRPr b="0" lang="en-GB" sz="2200" spc="-1" strike="noStrike">
              <a:latin typeface="Arial"/>
            </a:endParaRPr>
          </a:p>
        </p:txBody>
      </p:sp>
    </p:spTree>
  </p:cSld>
  <p:timing>
    <p:tnLst>
      <p:par>
        <p:cTn id="5" dur="indefinite" restart="never" nodeType="tmRoot">
          <p:childTnLst>
            <p:seq>
              <p:cTn id="6" dur="indefinite"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7" name="TextShape 1"/>
          <p:cNvSpPr txBox="1"/>
          <p:nvPr/>
        </p:nvSpPr>
        <p:spPr>
          <a:xfrm>
            <a:off x="504000" y="301320"/>
            <a:ext cx="9072000" cy="1261800"/>
          </a:xfrm>
          <a:prstGeom prst="rect">
            <a:avLst/>
          </a:prstGeom>
          <a:noFill/>
          <a:ln>
            <a:noFill/>
          </a:ln>
        </p:spPr>
        <p:txBody>
          <a:bodyPr lIns="0" rIns="0" tIns="0" bIns="0" anchor="ctr"/>
          <a:p>
            <a:pPr algn="ctr" rtl="0"/>
            <a:r>
              <a:rPr b="0" lang="en-GB" sz="4400" spc="-1" strike="noStrike">
                <a:latin typeface="Arial"/>
              </a:rPr>
              <a:t>Perusahaan Milik Pemerintah</a:t>
            </a:r>
            <a:endParaRPr b="0" lang="en-GB" sz="4400" spc="-1" strike="noStrike">
              <a:latin typeface="Arial"/>
            </a:endParaRPr>
          </a:p>
        </p:txBody>
      </p:sp>
      <p:sp>
        <p:nvSpPr>
          <p:cNvPr id="128" name="TextShape 2"/>
          <p:cNvSpPr txBox="1"/>
          <p:nvPr/>
        </p:nvSpPr>
        <p:spPr>
          <a:xfrm>
            <a:off x="504000" y="1681920"/>
            <a:ext cx="9072000" cy="4557960"/>
          </a:xfrm>
          <a:prstGeom prst="rect">
            <a:avLst/>
          </a:prstGeom>
          <a:noFill/>
          <a:ln>
            <a:noFill/>
          </a:ln>
        </p:spPr>
        <p:txBody>
          <a:bodyPr lIns="0" rIns="0" tIns="0" bIns="0" anchor="ctr"/>
          <a:p>
            <a:pPr rtl="0" algn="l"/>
            <a:r>
              <a:rPr b="0" lang="en-GB" sz="3200" spc="-1" strike="noStrike">
                <a:latin typeface="Arial"/>
              </a:rPr>
              <a:t>Perusahaan dapat dimiliki oleh Kabupaten Samosir atau oleh beberapa Kabupaten atau oleh BOPDT:</a:t>
            </a:r>
            <a:endParaRPr b="0" lang="en-GB" sz="3200" spc="-1" strike="noStrike">
              <a:latin typeface="Arial"/>
            </a:endParaRPr>
          </a:p>
          <a:p>
            <a:pPr marL="216000" indent="-216000" rtl="0" algn="l">
              <a:buClr>
                <a:srgbClr val="000000"/>
              </a:buClr>
              <a:buSzPct val="45000"/>
              <a:buFont typeface="Wingdings" charset="2"/>
              <a:buChar char=""/>
            </a:pPr>
            <a:r>
              <a:rPr b="0" lang="en-GB" sz="3200" spc="-1" strike="noStrike">
                <a:latin typeface="Arial"/>
              </a:rPr>
              <a:t>Itu harus sebuah perusahaan dan harus berorientasi efektif</a:t>
            </a:r>
            <a:endParaRPr b="0" lang="en-GB" sz="3200" spc="-1" strike="noStrike">
              <a:latin typeface="Arial"/>
            </a:endParaRPr>
          </a:p>
          <a:p>
            <a:pPr marL="216000" indent="-216000" rtl="0" algn="l">
              <a:buClr>
                <a:srgbClr val="000000"/>
              </a:buClr>
              <a:buSzPct val="45000"/>
              <a:buFont typeface="Wingdings" charset="2"/>
              <a:buChar char=""/>
            </a:pPr>
            <a:r>
              <a:rPr b="0" lang="en-GB" sz="3200" spc="-1" strike="noStrike">
                <a:latin typeface="Arial"/>
              </a:rPr>
              <a:t>Itu harus milik publik, bukan kepentingan finansial pemiliknya di depan.</a:t>
            </a:r>
            <a:endParaRPr b="0" lang="en-GB" sz="3200" spc="-1" strike="noStrike">
              <a:latin typeface="Arial"/>
            </a:endParaRPr>
          </a:p>
          <a:p>
            <a:pPr marL="216000" indent="-216000" rtl="0" algn="l">
              <a:buClr>
                <a:srgbClr val="000000"/>
              </a:buClr>
              <a:buSzPct val="45000"/>
              <a:buFont typeface="Wingdings" charset="2"/>
              <a:buChar char=""/>
            </a:pPr>
            <a:r>
              <a:rPr b="0" lang="en-GB" sz="3200" spc="-1" strike="noStrike">
                <a:latin typeface="Arial"/>
              </a:rPr>
              <a:t>Perusahaan harus melayani kepentingan warga negara</a:t>
            </a:r>
            <a:endParaRPr b="0" lang="en-GB" sz="3200" spc="-1" strike="noStrike">
              <a:latin typeface="Arial"/>
            </a:endParaRPr>
          </a:p>
          <a:p>
            <a:pPr rtl="0" algn="l"/>
            <a:endParaRPr b="0" lang="en-GB" sz="3200" spc="-1" strike="noStrike">
              <a:latin typeface="Arial"/>
            </a:endParaRPr>
          </a:p>
        </p:txBody>
      </p:sp>
    </p:spTree>
  </p:cSld>
  <p:timing>
    <p:tnLst>
      <p:par>
        <p:cTn id="7" dur="indefinite" restart="never" nodeType="tmRoot">
          <p:childTnLst>
            <p:seq>
              <p:cTn id="8" dur="indefinite"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9" name="TextShape 1"/>
          <p:cNvSpPr txBox="1"/>
          <p:nvPr/>
        </p:nvSpPr>
        <p:spPr>
          <a:xfrm>
            <a:off x="504000" y="301320"/>
            <a:ext cx="9072000" cy="1261800"/>
          </a:xfrm>
          <a:prstGeom prst="rect">
            <a:avLst/>
          </a:prstGeom>
          <a:noFill/>
          <a:ln>
            <a:noFill/>
          </a:ln>
        </p:spPr>
        <p:txBody>
          <a:bodyPr lIns="0" rIns="0" tIns="0" bIns="0" anchor="ctr"/>
          <a:p>
            <a:pPr algn="ctr" rtl="0"/>
            <a:r>
              <a:rPr b="0" lang="en-GB" sz="4400" spc="-1" strike="noStrike">
                <a:latin typeface="Arial"/>
              </a:rPr>
              <a:t>Investasi</a:t>
            </a:r>
            <a:endParaRPr b="0" lang="en-GB" sz="4400" spc="-1" strike="noStrike">
              <a:latin typeface="Arial"/>
            </a:endParaRPr>
          </a:p>
        </p:txBody>
      </p:sp>
      <p:sp>
        <p:nvSpPr>
          <p:cNvPr id="130" name="TextShape 2"/>
          <p:cNvSpPr txBox="1"/>
          <p:nvPr/>
        </p:nvSpPr>
        <p:spPr>
          <a:xfrm>
            <a:off x="504000" y="1768680"/>
            <a:ext cx="9072000" cy="4384080"/>
          </a:xfrm>
          <a:prstGeom prst="rect">
            <a:avLst/>
          </a:prstGeom>
          <a:noFill/>
          <a:ln>
            <a:noFill/>
          </a:ln>
        </p:spPr>
        <p:txBody>
          <a:bodyPr lIns="0" rIns="0" tIns="0" bIns="0">
            <a:normAutofit/>
          </a:bodyPr>
          <a:p>
            <a:pPr marL="432000" indent="-324000" rtl="0" algn="l">
              <a:spcBef>
                <a:spcPts val="1417"/>
              </a:spcBef>
              <a:buClr>
                <a:srgbClr val="000000"/>
              </a:buClr>
              <a:buSzPct val="45000"/>
              <a:buFont typeface="Wingdings" charset="2"/>
              <a:buChar char=""/>
            </a:pPr>
            <a:r>
              <a:rPr b="0" lang="en-GB" sz="3200" spc="-1" strike="noStrike">
                <a:latin typeface="Arial"/>
              </a:rPr>
              <a:t>Pemerintah dapat memberikan pembiayaan pertama untuk mendapatkan Administrasi dan perencanaan dilakukan. Ini seharusnya cukup untuk menjalankan kegiatan perencanaan selama satu tahun.</a:t>
            </a:r>
            <a:endParaRPr b="0" lang="en-GB" sz="3200" spc="-1" strike="noStrike">
              <a:latin typeface="Arial"/>
            </a:endParaRPr>
          </a:p>
          <a:p>
            <a:pPr marL="432000" indent="-324000" rtl="0" algn="l">
              <a:spcBef>
                <a:spcPts val="1417"/>
              </a:spcBef>
              <a:buClr>
                <a:srgbClr val="000000"/>
              </a:buClr>
              <a:buSzPct val="45000"/>
              <a:buFont typeface="Wingdings" charset="2"/>
              <a:buChar char=""/>
            </a:pPr>
            <a:r>
              <a:rPr b="0" lang="en-GB" sz="3200" spc="-1" strike="noStrike">
                <a:latin typeface="Arial"/>
              </a:rPr>
              <a:t>Dalam tiga bulan pertama setelah pendirian captital harus diakuisisi dari perusahaan dan masyarakat, mereka ingin membeli hak untuk menjadi menara. </a:t>
            </a:r>
            <a:endParaRPr b="0" lang="en-GB" sz="3200" spc="-1" strike="noStrike">
              <a:latin typeface="Arial"/>
            </a:endParaRPr>
          </a:p>
          <a:p>
            <a:pPr marL="432000" indent="-324000" rtl="0" algn="l">
              <a:spcBef>
                <a:spcPts val="1417"/>
              </a:spcBef>
              <a:buClr>
                <a:srgbClr val="000000"/>
              </a:buClr>
              <a:buSzPct val="45000"/>
              <a:buFont typeface="Wingdings" charset="2"/>
              <a:buChar char=""/>
            </a:pPr>
            <a:r>
              <a:rPr b="0" lang="en-GB" sz="3200" spc="-1" strike="noStrike">
                <a:latin typeface="Arial"/>
              </a:rPr>
              <a:t>Direncanakan untuk keluar dari penjualan hak untuk membangun menara seluruh sistem kereta gantung dapat dibiayai.</a:t>
            </a:r>
            <a:endParaRPr b="0" lang="en-GB" sz="3200" spc="-1" strike="noStrike">
              <a:latin typeface="Arial"/>
            </a:endParaRPr>
          </a:p>
        </p:txBody>
      </p:sp>
    </p:spTree>
  </p:cSld>
  <p:timing>
    <p:tnLst>
      <p:par>
        <p:cTn id="9" dur="indefinite" restart="never" nodeType="tmRoot">
          <p:childTnLst>
            <p:seq>
              <p:cTn id="10" dur="indefinite"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1" name="TextShape 1"/>
          <p:cNvSpPr txBox="1"/>
          <p:nvPr/>
        </p:nvSpPr>
        <p:spPr>
          <a:xfrm>
            <a:off x="504000" y="301320"/>
            <a:ext cx="9072000" cy="1261800"/>
          </a:xfrm>
          <a:prstGeom prst="rect">
            <a:avLst/>
          </a:prstGeom>
          <a:noFill/>
          <a:ln>
            <a:noFill/>
          </a:ln>
        </p:spPr>
        <p:txBody>
          <a:bodyPr lIns="0" rIns="0" tIns="0" bIns="0" anchor="ctr"/>
          <a:p>
            <a:pPr algn="ctr" rtl="0"/>
            <a:r>
              <a:rPr b="0" lang="en-GB" sz="4400" spc="-1" strike="noStrike">
                <a:latin typeface="Arial"/>
              </a:rPr>
              <a:t>Lelang untuk menjual Hak Membangun Menara</a:t>
            </a:r>
            <a:endParaRPr b="0" lang="en-GB" sz="4400" spc="-1" strike="noStrike">
              <a:latin typeface="Arial"/>
            </a:endParaRPr>
          </a:p>
        </p:txBody>
      </p:sp>
      <p:sp>
        <p:nvSpPr>
          <p:cNvPr id="132" name="TextShape 2"/>
          <p:cNvSpPr txBox="1"/>
          <p:nvPr/>
        </p:nvSpPr>
        <p:spPr>
          <a:xfrm>
            <a:off x="504000" y="1768680"/>
            <a:ext cx="9072000" cy="4384080"/>
          </a:xfrm>
          <a:prstGeom prst="rect">
            <a:avLst/>
          </a:prstGeom>
          <a:noFill/>
          <a:ln>
            <a:noFill/>
          </a:ln>
        </p:spPr>
        <p:txBody>
          <a:bodyPr lIns="0" rIns="0" tIns="0" bIns="0">
            <a:normAutofit/>
          </a:bodyPr>
          <a:p>
            <a:pPr marL="432000" indent="-324000" rtl="0" algn="l">
              <a:spcBef>
                <a:spcPts val="1417"/>
              </a:spcBef>
              <a:buClr>
                <a:srgbClr val="000000"/>
              </a:buClr>
              <a:buSzPct val="45000"/>
              <a:buFont typeface="Wingdings" charset="2"/>
              <a:buChar char=""/>
            </a:pPr>
            <a:r>
              <a:rPr b="0" lang="en-GB" sz="3200" spc="-1" strike="noStrike">
                <a:latin typeface="Arial"/>
              </a:rPr>
              <a:t>Kereta gantung membutuhkan sekitar 350 menara. Tempat-tempat ini dijual (mungkin hanya 99 tahun, kalau jualan tidak sesuai hukum) kepada investor swasta. Mereka harus membuat sebuah bangunan yang dapat dibawa di atas menara untuk kereta gantung. Setiap bangunan pasti memiliki ketinggian khusus, apa yang dibutuhkan kereta gantung. Di setiap gedung ada akses ke kereta gantung.</a:t>
            </a:r>
            <a:endParaRPr b="0" lang="en-GB" sz="3200" spc="-1" strike="noStrike">
              <a:latin typeface="Arial"/>
            </a:endParaRPr>
          </a:p>
          <a:p>
            <a:pPr marL="432000" indent="-324000" rtl="0" algn="l">
              <a:spcBef>
                <a:spcPts val="1417"/>
              </a:spcBef>
              <a:buClr>
                <a:srgbClr val="000000"/>
              </a:buClr>
              <a:buSzPct val="45000"/>
              <a:buFont typeface="Wingdings" charset="2"/>
              <a:buChar char=""/>
            </a:pPr>
            <a:r>
              <a:rPr b="0" lang="en-GB" sz="3200" spc="-1" strike="noStrike">
                <a:latin typeface="Arial"/>
              </a:rPr>
              <a:t>Pelelangan harus dipersiapkan dengan baik dengan situs web yang baik, presentasi video dan semua keuntungan yang dimiliki investor.</a:t>
            </a:r>
            <a:endParaRPr b="0" lang="en-GB" sz="3200" spc="-1" strike="noStrike">
              <a:latin typeface="Arial"/>
            </a:endParaRPr>
          </a:p>
        </p:txBody>
      </p:sp>
    </p:spTree>
  </p:cSld>
  <p:timing>
    <p:tnLst>
      <p:par>
        <p:cTn id="11" dur="indefinite" restart="never" nodeType="tmRoot">
          <p:childTnLst>
            <p:seq>
              <p:cTn id="12" dur="indefinite"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TextShape 1"/>
          <p:cNvSpPr txBox="1"/>
          <p:nvPr/>
        </p:nvSpPr>
        <p:spPr>
          <a:xfrm>
            <a:off x="504000" y="301320"/>
            <a:ext cx="9072000" cy="1261800"/>
          </a:xfrm>
          <a:prstGeom prst="rect">
            <a:avLst/>
          </a:prstGeom>
          <a:noFill/>
          <a:ln>
            <a:noFill/>
          </a:ln>
        </p:spPr>
        <p:txBody>
          <a:bodyPr lIns="0" rIns="0" tIns="0" bIns="0" anchor="ctr"/>
          <a:p>
            <a:pPr algn="ctr" rtl="0"/>
            <a:r>
              <a:rPr b="0" lang="en-GB" sz="4400" spc="-1" strike="noStrike">
                <a:latin typeface="Arial"/>
              </a:rPr>
              <a:t>Persiapan pelelangan</a:t>
            </a:r>
            <a:endParaRPr b="0" lang="en-GB" sz="4400" spc="-1" strike="noStrike">
              <a:latin typeface="Arial"/>
            </a:endParaRPr>
          </a:p>
        </p:txBody>
      </p:sp>
      <p:sp>
        <p:nvSpPr>
          <p:cNvPr id="134" name="TextShape 2"/>
          <p:cNvSpPr txBox="1"/>
          <p:nvPr/>
        </p:nvSpPr>
        <p:spPr>
          <a:xfrm>
            <a:off x="504000" y="1768680"/>
            <a:ext cx="9072000" cy="4384080"/>
          </a:xfrm>
          <a:prstGeom prst="rect">
            <a:avLst/>
          </a:prstGeom>
          <a:noFill/>
          <a:ln>
            <a:noFill/>
          </a:ln>
        </p:spPr>
        <p:txBody>
          <a:bodyPr lIns="0" rIns="0" tIns="0" bIns="0">
            <a:normAutofit/>
          </a:bodyPr>
          <a:p>
            <a:pPr marL="432000" indent="-324000" rtl="0" algn="l">
              <a:spcBef>
                <a:spcPts val="1417"/>
              </a:spcBef>
              <a:buClr>
                <a:srgbClr val="000000"/>
              </a:buClr>
              <a:buSzPct val="45000"/>
              <a:buFont typeface="Wingdings" charset="2"/>
              <a:buChar char=""/>
            </a:pPr>
            <a:r>
              <a:rPr b="0" lang="en-GB" sz="3200" spc="-1" strike="noStrike">
                <a:latin typeface="Arial"/>
              </a:rPr>
              <a:t>Sekelompok mahasiswa dari organisasi AMATI datang ke Silimalombu. Mereka bisa mempersiapkan pelelangan bulan depan.</a:t>
            </a:r>
            <a:endParaRPr b="0" lang="en-GB" sz="3200" spc="-1" strike="noStrike">
              <a:latin typeface="Arial"/>
            </a:endParaRPr>
          </a:p>
          <a:p>
            <a:pPr marL="432000" indent="-324000" rtl="0" algn="l">
              <a:spcBef>
                <a:spcPts val="1417"/>
              </a:spcBef>
              <a:buClr>
                <a:srgbClr val="000000"/>
              </a:buClr>
              <a:buSzPct val="45000"/>
              <a:buFont typeface="Wingdings" charset="2"/>
              <a:buChar char=""/>
            </a:pPr>
            <a:r>
              <a:rPr b="0" lang="en-GB" sz="3200" spc="-1" strike="noStrike">
                <a:latin typeface="Arial"/>
              </a:rPr>
              <a:t>Doppelmayr / Garavanta dapat membuat perencanaan pertama kereta gantung dan di mana menaranya harus berada dan setinggi apa yang mereka butuhkan di tempat mana</a:t>
            </a:r>
            <a:endParaRPr b="0" lang="en-GB" sz="3200" spc="-1" strike="noStrike">
              <a:latin typeface="Arial"/>
            </a:endParaRPr>
          </a:p>
          <a:p>
            <a:pPr marL="432000" indent="-324000" rtl="0" algn="l">
              <a:spcBef>
                <a:spcPts val="1417"/>
              </a:spcBef>
              <a:buClr>
                <a:srgbClr val="000000"/>
              </a:buClr>
              <a:buSzPct val="45000"/>
              <a:buFont typeface="Wingdings" charset="2"/>
              <a:buChar char=""/>
            </a:pPr>
            <a:r>
              <a:rPr b="0" lang="en-GB" sz="3200" spc="-1" strike="noStrike">
                <a:latin typeface="Arial"/>
              </a:rPr>
              <a:t>Ide kereta gantung sepanjang 110 km di Danau Toba harus dipublikasikan melalui semua saluran agar para investor tertarik untuk mengajukan penawaran yang tepat.</a:t>
            </a:r>
            <a:endParaRPr b="0" lang="en-GB" sz="3200" spc="-1" strike="noStrike">
              <a:latin typeface="Arial"/>
            </a:endParaRPr>
          </a:p>
        </p:txBody>
      </p:sp>
    </p:spTree>
  </p:cSld>
  <p:timing>
    <p:tnLst>
      <p:par>
        <p:cTn id="13" dur="indefinite" restart="never" nodeType="tmRoot">
          <p:childTnLst>
            <p:seq>
              <p:cTn id="14" dur="indefinite"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5" name="TextShape 1"/>
          <p:cNvSpPr txBox="1"/>
          <p:nvPr/>
        </p:nvSpPr>
        <p:spPr>
          <a:xfrm>
            <a:off x="504000" y="301320"/>
            <a:ext cx="9072000" cy="1261800"/>
          </a:xfrm>
          <a:prstGeom prst="rect">
            <a:avLst/>
          </a:prstGeom>
          <a:noFill/>
          <a:ln>
            <a:noFill/>
          </a:ln>
        </p:spPr>
        <p:txBody>
          <a:bodyPr lIns="0" rIns="0" tIns="0" bIns="0" anchor="ctr"/>
          <a:p>
            <a:pPr algn="ctr" rtl="0"/>
            <a:r>
              <a:rPr b="0" lang="en-GB" sz="4400" spc="-1" strike="noStrike">
                <a:latin typeface="Arial"/>
              </a:rPr>
              <a:t>Keuntungan bagi investor</a:t>
            </a:r>
            <a:endParaRPr b="0" lang="en-GB" sz="4400" spc="-1" strike="noStrike">
              <a:latin typeface="Arial"/>
            </a:endParaRPr>
          </a:p>
        </p:txBody>
      </p:sp>
      <p:sp>
        <p:nvSpPr>
          <p:cNvPr id="136" name="TextShape 2"/>
          <p:cNvSpPr txBox="1"/>
          <p:nvPr/>
        </p:nvSpPr>
        <p:spPr>
          <a:xfrm>
            <a:off x="504000" y="1768680"/>
            <a:ext cx="9072000" cy="4384080"/>
          </a:xfrm>
          <a:prstGeom prst="rect">
            <a:avLst/>
          </a:prstGeom>
          <a:noFill/>
          <a:ln>
            <a:noFill/>
          </a:ln>
        </p:spPr>
        <p:txBody>
          <a:bodyPr lIns="0" rIns="0" tIns="0" bIns="0">
            <a:normAutofit/>
          </a:bodyPr>
          <a:p>
            <a:pPr marL="432000" indent="-324000" rtl="0" algn="l">
              <a:spcBef>
                <a:spcPts val="1417"/>
              </a:spcBef>
              <a:buClr>
                <a:srgbClr val="000000"/>
              </a:buClr>
              <a:buSzPct val="45000"/>
              <a:buFont typeface="Wingdings" charset="2"/>
              <a:buChar char=""/>
            </a:pPr>
            <a:r>
              <a:rPr b="0" lang="en-GB" sz="3200" spc="-1" strike="noStrike">
                <a:latin typeface="Arial"/>
              </a:rPr>
              <a:t>Mereka memiliki akses langsung di atas gedung mereka ke kereta gantung ke bandara internasional di Silangit.</a:t>
            </a:r>
            <a:endParaRPr b="0" lang="en-GB" sz="3200" spc="-1" strike="noStrike">
              <a:latin typeface="Arial"/>
            </a:endParaRPr>
          </a:p>
          <a:p>
            <a:pPr marL="432000" indent="-324000" rtl="0" algn="l">
              <a:spcBef>
                <a:spcPts val="1417"/>
              </a:spcBef>
              <a:buClr>
                <a:srgbClr val="000000"/>
              </a:buClr>
              <a:buSzPct val="45000"/>
              <a:buFont typeface="Wingdings" charset="2"/>
              <a:buChar char=""/>
            </a:pPr>
            <a:r>
              <a:rPr b="0" lang="en-GB" sz="3200" spc="-1" strike="noStrike">
                <a:latin typeface="Arial"/>
              </a:rPr>
              <a:t>Tempat ini dapat dijangkau oleh semua pelanggan setelah kereta gantung berjalan dengan sangat mudah. Ini hampir menjadi jaminan, bahwa setiap Bisnis akan berjalan di sana.</a:t>
            </a:r>
            <a:endParaRPr b="0" lang="en-GB" sz="3200" spc="-1" strike="noStrike">
              <a:latin typeface="Arial"/>
            </a:endParaRPr>
          </a:p>
          <a:p>
            <a:pPr marL="432000" indent="-324000" rtl="0" algn="l">
              <a:spcBef>
                <a:spcPts val="1417"/>
              </a:spcBef>
              <a:buClr>
                <a:srgbClr val="000000"/>
              </a:buClr>
              <a:buSzPct val="45000"/>
              <a:buFont typeface="Wingdings" charset="2"/>
              <a:buChar char=""/>
            </a:pPr>
            <a:r>
              <a:rPr b="0" lang="en-GB" sz="3200" spc="-1" strike="noStrike">
                <a:latin typeface="Arial"/>
              </a:rPr>
              <a:t>Mereka kemudian akan berada di pusat tempat berkembang baru. Di sekitar setiap menara akan dilakukan pembangunan. Setiap tower dilengkapi dengan lahan seluas 2.000 meter persegi.</a:t>
            </a:r>
            <a:endParaRPr b="0" lang="en-GB" sz="3200" spc="-1" strike="noStrike">
              <a:latin typeface="Arial"/>
            </a:endParaRPr>
          </a:p>
          <a:p>
            <a:pPr marL="432000" indent="-324000" rtl="0" algn="l">
              <a:spcBef>
                <a:spcPts val="1417"/>
              </a:spcBef>
              <a:buClr>
                <a:srgbClr val="000000"/>
              </a:buClr>
              <a:buSzPct val="45000"/>
              <a:buFont typeface="Wingdings" charset="2"/>
              <a:buChar char=""/>
            </a:pPr>
            <a:r>
              <a:rPr b="0" lang="en-GB" sz="3200" spc="-1" strike="noStrike">
                <a:latin typeface="Arial"/>
              </a:rPr>
              <a:t>Mereka mendapatkan satu kabin, yang memarkir di rumah mereka dan mereka dapat mendesain kabin ini seperti yang mereka inginkan. Pemesanan terjadwal untuk kabin dapat dibuat.</a:t>
            </a:r>
            <a:endParaRPr b="0" lang="en-GB" sz="3200" spc="-1" strike="noStrike">
              <a:latin typeface="Arial"/>
            </a:endParaRPr>
          </a:p>
          <a:p>
            <a:pPr marL="432000" indent="-324000" rtl="0" algn="l">
              <a:spcBef>
                <a:spcPts val="1417"/>
              </a:spcBef>
              <a:buClr>
                <a:srgbClr val="000000"/>
              </a:buClr>
              <a:buSzPct val="45000"/>
              <a:buFont typeface="Wingdings" charset="2"/>
              <a:buChar char=""/>
            </a:pPr>
            <a:r>
              <a:rPr b="0" lang="en-GB" sz="3200" spc="-1" strike="noStrike">
                <a:latin typeface="Arial"/>
              </a:rPr>
              <a:t>Setiap investor mendapatkan 10 kartu untuk penggunaan seumur hidup dari sistem kereta gantung. </a:t>
            </a:r>
            <a:endParaRPr b="0" lang="en-GB" sz="3200" spc="-1" strike="noStrike">
              <a:latin typeface="Arial"/>
            </a:endParaRPr>
          </a:p>
          <a:p>
            <a:pPr marL="432000" indent="-324000" rtl="0" algn="l">
              <a:spcBef>
                <a:spcPts val="1417"/>
              </a:spcBef>
              <a:buClr>
                <a:srgbClr val="000000"/>
              </a:buClr>
              <a:buSzPct val="45000"/>
              <a:buFont typeface="Wingdings" charset="2"/>
              <a:buChar char=""/>
            </a:pPr>
            <a:r>
              <a:rPr b="0" lang="en-GB" sz="3200" spc="-1" strike="noStrike">
                <a:latin typeface="Arial"/>
              </a:rPr>
              <a:t>Mereka mendapatkan anggota Dewan Pengawas untuk perusahaan kereta gantung.</a:t>
            </a:r>
            <a:endParaRPr b="0" lang="en-GB" sz="3200" spc="-1" strike="noStrike">
              <a:latin typeface="Arial"/>
            </a:endParaRPr>
          </a:p>
        </p:txBody>
      </p:sp>
    </p:spTree>
  </p:cSld>
  <p:timing>
    <p:tnLst>
      <p:par>
        <p:cTn id="15" dur="indefinite" restart="never" nodeType="tmRoot">
          <p:childTnLst>
            <p:seq>
              <p:cTn id="16" dur="indefinite"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7" name="TextShape 1"/>
          <p:cNvSpPr txBox="1"/>
          <p:nvPr/>
        </p:nvSpPr>
        <p:spPr>
          <a:xfrm>
            <a:off x="504000" y="301320"/>
            <a:ext cx="9072000" cy="1261800"/>
          </a:xfrm>
          <a:prstGeom prst="rect">
            <a:avLst/>
          </a:prstGeom>
          <a:noFill/>
          <a:ln>
            <a:noFill/>
          </a:ln>
        </p:spPr>
        <p:txBody>
          <a:bodyPr lIns="0" rIns="0" tIns="0" bIns="0" anchor="ctr"/>
          <a:p>
            <a:pPr algn="ctr" rtl="0"/>
            <a:r>
              <a:rPr b="0" lang="en-GB" sz="4400" spc="-1" strike="noStrike">
                <a:latin typeface="Arial"/>
              </a:rPr>
              <a:t>Pengadaan Tanah</a:t>
            </a:r>
            <a:endParaRPr b="0" lang="en-GB" sz="4400" spc="-1" strike="noStrike">
              <a:latin typeface="Arial"/>
            </a:endParaRPr>
          </a:p>
        </p:txBody>
      </p:sp>
      <p:sp>
        <p:nvSpPr>
          <p:cNvPr id="138" name="TextShape 2"/>
          <p:cNvSpPr txBox="1"/>
          <p:nvPr/>
        </p:nvSpPr>
        <p:spPr>
          <a:xfrm>
            <a:off x="504000" y="1768680"/>
            <a:ext cx="9072000" cy="4384080"/>
          </a:xfrm>
          <a:prstGeom prst="rect">
            <a:avLst/>
          </a:prstGeom>
          <a:noFill/>
          <a:ln>
            <a:noFill/>
          </a:ln>
        </p:spPr>
        <p:txBody>
          <a:bodyPr lIns="0" rIns="0" tIns="0" bIns="0">
            <a:normAutofit/>
          </a:bodyPr>
          <a:p>
            <a:pPr marL="432000" indent="-324000" rtl="0" algn="l">
              <a:spcBef>
                <a:spcPts val="1417"/>
              </a:spcBef>
              <a:buClr>
                <a:srgbClr val="000000"/>
              </a:buClr>
              <a:buSzPct val="45000"/>
              <a:buFont typeface="Wingdings" charset="2"/>
              <a:buChar char=""/>
            </a:pPr>
            <a:r>
              <a:rPr b="0" lang="en-GB" sz="3200" spc="-1" strike="noStrike">
                <a:latin typeface="Arial"/>
              </a:rPr>
              <a:t>Sistem kereta gantung adalah sistem transportasi umum. Ini memiliki kepentingan publik. Untuk itu pemerintah bisa mengambil tanah dengan membayar harga biasa per meter persegi</a:t>
            </a:r>
            <a:endParaRPr b="0" lang="en-GB" sz="3200" spc="-1" strike="noStrike">
              <a:latin typeface="Arial"/>
            </a:endParaRPr>
          </a:p>
          <a:p>
            <a:pPr marL="432000" indent="-324000" rtl="0" algn="l">
              <a:spcBef>
                <a:spcPts val="1417"/>
              </a:spcBef>
              <a:buClr>
                <a:srgbClr val="000000"/>
              </a:buClr>
              <a:buSzPct val="45000"/>
              <a:buFont typeface="Wingdings" charset="2"/>
              <a:buChar char=""/>
            </a:pPr>
            <a:r>
              <a:rPr b="0" lang="en-GB" sz="3200" spc="-1" strike="noStrike">
                <a:latin typeface="Arial"/>
              </a:rPr>
              <a:t>Dalam hal ini pemilik tanah tidak perlu menjual tanahnya, jika dia sendiri yang ingin membangun menara dengan kondisi yang sama seperti investor. Dalam kasus ini, ia harus mengumumkannya di antara 4 minggu, sebelum lelang dimulai.</a:t>
            </a:r>
            <a:endParaRPr b="0" lang="en-GB" sz="3200" spc="-1" strike="noStrike">
              <a:latin typeface="Arial"/>
            </a:endParaRPr>
          </a:p>
        </p:txBody>
      </p:sp>
    </p:spTree>
  </p:cSld>
  <p:timing>
    <p:tnLst>
      <p:par>
        <p:cTn id="17" dur="indefinite" restart="never" nodeType="tmRoot">
          <p:childTnLst>
            <p:seq>
              <p:cTn id="18" dur="indefinite"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8647</TotalTime>
  <Application>LibreOffice/6.0.7.3$Linux_X86_64 LibreOffice_project/00m0$Build-3</Applicat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2021-02-22T10:56:51Z</dcterms:created>
  <dc:creator/>
  <dc:description/>
  <dc:language>en-US</dc:language>
  <cp:lastModifiedBy/>
  <dcterms:modified xsi:type="dcterms:W3CDTF">2021-03-28T13:24:46Z</dcterms:modified>
  <cp:revision>9</cp:revision>
  <dc:subject/>
  <dc:title>Alizarin</dc:title>
</cp:coreProperties>
</file>